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88"/>
  </p:notesMasterIdLst>
  <p:sldIdLst>
    <p:sldId id="256" r:id="rId2"/>
    <p:sldId id="292" r:id="rId3"/>
    <p:sldId id="257" r:id="rId4"/>
    <p:sldId id="259" r:id="rId5"/>
    <p:sldId id="293" r:id="rId6"/>
    <p:sldId id="288" r:id="rId7"/>
    <p:sldId id="261" r:id="rId8"/>
    <p:sldId id="294" r:id="rId9"/>
    <p:sldId id="262" r:id="rId10"/>
    <p:sldId id="265" r:id="rId11"/>
    <p:sldId id="267" r:id="rId12"/>
    <p:sldId id="266" r:id="rId13"/>
    <p:sldId id="270" r:id="rId14"/>
    <p:sldId id="269" r:id="rId15"/>
    <p:sldId id="287" r:id="rId16"/>
    <p:sldId id="348" r:id="rId17"/>
    <p:sldId id="295" r:id="rId18"/>
    <p:sldId id="274" r:id="rId19"/>
    <p:sldId id="297" r:id="rId20"/>
    <p:sldId id="351" r:id="rId21"/>
    <p:sldId id="345" r:id="rId22"/>
    <p:sldId id="346" r:id="rId23"/>
    <p:sldId id="347" r:id="rId24"/>
    <p:sldId id="349" r:id="rId25"/>
    <p:sldId id="290" r:id="rId26"/>
    <p:sldId id="291" r:id="rId27"/>
    <p:sldId id="350" r:id="rId28"/>
    <p:sldId id="352" r:id="rId29"/>
    <p:sldId id="353" r:id="rId30"/>
    <p:sldId id="354" r:id="rId31"/>
    <p:sldId id="355" r:id="rId32"/>
    <p:sldId id="356" r:id="rId33"/>
    <p:sldId id="357" r:id="rId34"/>
    <p:sldId id="360" r:id="rId35"/>
    <p:sldId id="361" r:id="rId36"/>
    <p:sldId id="362" r:id="rId37"/>
    <p:sldId id="296" r:id="rId38"/>
    <p:sldId id="276" r:id="rId39"/>
    <p:sldId id="278" r:id="rId40"/>
    <p:sldId id="283" r:id="rId41"/>
    <p:sldId id="277" r:id="rId42"/>
    <p:sldId id="279" r:id="rId43"/>
    <p:sldId id="280" r:id="rId44"/>
    <p:sldId id="310" r:id="rId45"/>
    <p:sldId id="305" r:id="rId46"/>
    <p:sldId id="364" r:id="rId47"/>
    <p:sldId id="363" r:id="rId48"/>
    <p:sldId id="342" r:id="rId49"/>
    <p:sldId id="303" r:id="rId50"/>
    <p:sldId id="312" r:id="rId51"/>
    <p:sldId id="326" r:id="rId52"/>
    <p:sldId id="313" r:id="rId53"/>
    <p:sldId id="315" r:id="rId54"/>
    <p:sldId id="318" r:id="rId55"/>
    <p:sldId id="317" r:id="rId56"/>
    <p:sldId id="319" r:id="rId57"/>
    <p:sldId id="322" r:id="rId58"/>
    <p:sldId id="321" r:id="rId59"/>
    <p:sldId id="324" r:id="rId60"/>
    <p:sldId id="328" r:id="rId61"/>
    <p:sldId id="365" r:id="rId62"/>
    <p:sldId id="366" r:id="rId63"/>
    <p:sldId id="367" r:id="rId64"/>
    <p:sldId id="368" r:id="rId65"/>
    <p:sldId id="369" r:id="rId66"/>
    <p:sldId id="376" r:id="rId67"/>
    <p:sldId id="370" r:id="rId68"/>
    <p:sldId id="371" r:id="rId69"/>
    <p:sldId id="372" r:id="rId70"/>
    <p:sldId id="373" r:id="rId71"/>
    <p:sldId id="374" r:id="rId72"/>
    <p:sldId id="375" r:id="rId73"/>
    <p:sldId id="330" r:id="rId74"/>
    <p:sldId id="377" r:id="rId75"/>
    <p:sldId id="378" r:id="rId76"/>
    <p:sldId id="379" r:id="rId77"/>
    <p:sldId id="331" r:id="rId78"/>
    <p:sldId id="380" r:id="rId79"/>
    <p:sldId id="381" r:id="rId80"/>
    <p:sldId id="285" r:id="rId81"/>
    <p:sldId id="383" r:id="rId82"/>
    <p:sldId id="333" r:id="rId83"/>
    <p:sldId id="341" r:id="rId84"/>
    <p:sldId id="332" r:id="rId85"/>
    <p:sldId id="271" r:id="rId86"/>
    <p:sldId id="281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6399" autoAdjust="0"/>
  </p:normalViewPr>
  <p:slideViewPr>
    <p:cSldViewPr snapToGrid="0" snapToObjects="1">
      <p:cViewPr>
        <p:scale>
          <a:sx n="108" d="100"/>
          <a:sy n="108" d="100"/>
        </p:scale>
        <p:origin x="-144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notesMaster" Target="notesMasters/notesMaster1.xml"/><Relationship Id="rId89" Type="http://schemas.openxmlformats.org/officeDocument/2006/relationships/printerSettings" Target="printerSettings/printerSettings1.bin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C4FAEA-5395-1440-A881-A465116F2D2F}" type="doc">
      <dgm:prSet loTypeId="urn:microsoft.com/office/officeart/2005/8/layout/hierarchy2" loCatId="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212E12F2-40C5-AF4B-87CD-0FC04EBD9E5A}">
      <dgm:prSet phldrT="[Texte]"/>
      <dgm:spPr/>
      <dgm:t>
        <a:bodyPr/>
        <a:lstStyle/>
        <a:p>
          <a:r>
            <a:rPr lang="fr-FR" dirty="0" smtClean="0">
              <a:solidFill>
                <a:srgbClr val="000000"/>
              </a:solidFill>
            </a:rPr>
            <a:t>Pas d’anticoagulation </a:t>
          </a:r>
          <a:endParaRPr lang="fr-FR" dirty="0">
            <a:solidFill>
              <a:srgbClr val="000000"/>
            </a:solidFill>
          </a:endParaRPr>
        </a:p>
      </dgm:t>
    </dgm:pt>
    <dgm:pt modelId="{1EDB9207-C277-584B-BDC8-303EB9C57D6C}" type="parTrans" cxnId="{B6430A6E-2CBB-6148-93D2-DB8E3397FCDD}">
      <dgm:prSet/>
      <dgm:spPr/>
      <dgm:t>
        <a:bodyPr/>
        <a:lstStyle/>
        <a:p>
          <a:endParaRPr lang="fr-FR"/>
        </a:p>
      </dgm:t>
    </dgm:pt>
    <dgm:pt modelId="{C2DBB141-074C-5F4A-ACA2-D6A7CBA851DC}" type="sibTrans" cxnId="{B6430A6E-2CBB-6148-93D2-DB8E3397FCDD}">
      <dgm:prSet/>
      <dgm:spPr/>
      <dgm:t>
        <a:bodyPr/>
        <a:lstStyle/>
        <a:p>
          <a:endParaRPr lang="fr-FR"/>
        </a:p>
      </dgm:t>
    </dgm:pt>
    <dgm:pt modelId="{9333109A-8F5B-1A4D-AF08-D9FD8C55FD62}">
      <dgm:prSet phldrT="[Texte]"/>
      <dgm:spPr/>
      <dgm:t>
        <a:bodyPr/>
        <a:lstStyle/>
        <a:p>
          <a:r>
            <a:rPr lang="fr-FR" dirty="0" smtClean="0">
              <a:solidFill>
                <a:srgbClr val="000000"/>
              </a:solidFill>
            </a:rPr>
            <a:t>HDI</a:t>
          </a:r>
          <a:endParaRPr lang="fr-FR" dirty="0">
            <a:solidFill>
              <a:srgbClr val="000000"/>
            </a:solidFill>
          </a:endParaRPr>
        </a:p>
      </dgm:t>
    </dgm:pt>
    <dgm:pt modelId="{1B5BA286-7DF2-D447-8E38-3E4831C09B38}" type="sibTrans" cxnId="{3B5A74F4-9D58-8942-A842-308CD060C6E6}">
      <dgm:prSet/>
      <dgm:spPr/>
      <dgm:t>
        <a:bodyPr/>
        <a:lstStyle/>
        <a:p>
          <a:endParaRPr lang="fr-FR"/>
        </a:p>
      </dgm:t>
    </dgm:pt>
    <dgm:pt modelId="{7344CCEC-8CC0-D44E-8321-6DBD5DE16834}" type="parTrans" cxnId="{3B5A74F4-9D58-8942-A842-308CD060C6E6}">
      <dgm:prSet/>
      <dgm:spPr/>
      <dgm:t>
        <a:bodyPr/>
        <a:lstStyle/>
        <a:p>
          <a:endParaRPr lang="fr-FR"/>
        </a:p>
      </dgm:t>
    </dgm:pt>
    <dgm:pt modelId="{4FF384A8-C830-2247-A34F-79AA83C262CD}">
      <dgm:prSet/>
      <dgm:spPr/>
      <dgm:t>
        <a:bodyPr/>
        <a:lstStyle/>
        <a:p>
          <a:r>
            <a:rPr lang="fr-FR" dirty="0" smtClean="0">
              <a:solidFill>
                <a:srgbClr val="000000"/>
              </a:solidFill>
            </a:rPr>
            <a:t>Pas de risque hémorragique</a:t>
          </a:r>
          <a:endParaRPr lang="fr-FR" dirty="0">
            <a:solidFill>
              <a:srgbClr val="000000"/>
            </a:solidFill>
          </a:endParaRPr>
        </a:p>
      </dgm:t>
    </dgm:pt>
    <dgm:pt modelId="{A6F75993-52D7-724F-B5E5-9A7465C6AA05}" type="parTrans" cxnId="{F175727A-4458-144C-BC40-7F304750958B}">
      <dgm:prSet/>
      <dgm:spPr/>
      <dgm:t>
        <a:bodyPr/>
        <a:lstStyle/>
        <a:p>
          <a:endParaRPr lang="fr-FR"/>
        </a:p>
      </dgm:t>
    </dgm:pt>
    <dgm:pt modelId="{AA51BB28-848E-0347-A7B8-5873E8B9DA3E}" type="sibTrans" cxnId="{F175727A-4458-144C-BC40-7F304750958B}">
      <dgm:prSet/>
      <dgm:spPr/>
      <dgm:t>
        <a:bodyPr/>
        <a:lstStyle/>
        <a:p>
          <a:endParaRPr lang="fr-FR"/>
        </a:p>
      </dgm:t>
    </dgm:pt>
    <dgm:pt modelId="{21E305C7-F945-1D45-8827-5055C38F2784}">
      <dgm:prSet/>
      <dgm:spPr/>
      <dgm:t>
        <a:bodyPr/>
        <a:lstStyle/>
        <a:p>
          <a:r>
            <a:rPr lang="fr-FR" dirty="0" smtClean="0">
              <a:solidFill>
                <a:srgbClr val="000000"/>
              </a:solidFill>
            </a:rPr>
            <a:t>Anticoagulation curative </a:t>
          </a:r>
          <a:endParaRPr lang="fr-FR" dirty="0">
            <a:solidFill>
              <a:srgbClr val="000000"/>
            </a:solidFill>
          </a:endParaRPr>
        </a:p>
      </dgm:t>
    </dgm:pt>
    <dgm:pt modelId="{90091323-0BF1-2B43-B202-8ED34B981259}" type="parTrans" cxnId="{FFCCDA81-6AF4-DD40-8207-7E235E442792}">
      <dgm:prSet/>
      <dgm:spPr/>
      <dgm:t>
        <a:bodyPr/>
        <a:lstStyle/>
        <a:p>
          <a:endParaRPr lang="fr-FR"/>
        </a:p>
      </dgm:t>
    </dgm:pt>
    <dgm:pt modelId="{C369AE15-1D63-3049-80E9-1E98CC59CD11}" type="sibTrans" cxnId="{FFCCDA81-6AF4-DD40-8207-7E235E442792}">
      <dgm:prSet/>
      <dgm:spPr/>
      <dgm:t>
        <a:bodyPr/>
        <a:lstStyle/>
        <a:p>
          <a:endParaRPr lang="fr-FR"/>
        </a:p>
      </dgm:t>
    </dgm:pt>
    <dgm:pt modelId="{47710CB2-6B4B-A345-BBD6-E20980DAB37A}">
      <dgm:prSet/>
      <dgm:spPr/>
      <dgm:t>
        <a:bodyPr/>
        <a:lstStyle/>
        <a:p>
          <a:r>
            <a:rPr lang="fr-FR" dirty="0" smtClean="0">
              <a:solidFill>
                <a:srgbClr val="000000"/>
              </a:solidFill>
            </a:rPr>
            <a:t>HBPM</a:t>
          </a:r>
          <a:endParaRPr lang="fr-FR" dirty="0">
            <a:solidFill>
              <a:srgbClr val="000000"/>
            </a:solidFill>
          </a:endParaRPr>
        </a:p>
      </dgm:t>
    </dgm:pt>
    <dgm:pt modelId="{35E3E8E0-D721-FF44-9905-A7715C3D47A2}" type="parTrans" cxnId="{999E5FDC-48D1-5C46-906F-B309A8B3410F}">
      <dgm:prSet/>
      <dgm:spPr/>
      <dgm:t>
        <a:bodyPr/>
        <a:lstStyle/>
        <a:p>
          <a:endParaRPr lang="fr-FR"/>
        </a:p>
      </dgm:t>
    </dgm:pt>
    <dgm:pt modelId="{94EF911C-FAEA-F44F-A368-6C12C21D1B1B}" type="sibTrans" cxnId="{999E5FDC-48D1-5C46-906F-B309A8B3410F}">
      <dgm:prSet/>
      <dgm:spPr/>
      <dgm:t>
        <a:bodyPr/>
        <a:lstStyle/>
        <a:p>
          <a:endParaRPr lang="fr-FR"/>
        </a:p>
      </dgm:t>
    </dgm:pt>
    <dgm:pt modelId="{E72CB9FE-12D2-A34D-A8DA-B03EDA82A4A8}">
      <dgm:prSet/>
      <dgm:spPr/>
      <dgm:t>
        <a:bodyPr/>
        <a:lstStyle/>
        <a:p>
          <a:r>
            <a:rPr lang="fr-FR" dirty="0" smtClean="0">
              <a:solidFill>
                <a:srgbClr val="000000"/>
              </a:solidFill>
            </a:rPr>
            <a:t>HNF systémique curative</a:t>
          </a:r>
          <a:endParaRPr lang="fr-FR" dirty="0">
            <a:solidFill>
              <a:srgbClr val="000000"/>
            </a:solidFill>
          </a:endParaRPr>
        </a:p>
      </dgm:t>
    </dgm:pt>
    <dgm:pt modelId="{810AEF3C-1ECE-2B4C-A628-D5AAF9FC8B4A}" type="parTrans" cxnId="{9758F2E2-1601-974D-878E-47E68625D53A}">
      <dgm:prSet/>
      <dgm:spPr/>
      <dgm:t>
        <a:bodyPr/>
        <a:lstStyle/>
        <a:p>
          <a:endParaRPr lang="fr-FR"/>
        </a:p>
      </dgm:t>
    </dgm:pt>
    <dgm:pt modelId="{8B5E13BD-FFC7-A84D-9891-D5198ACB3978}" type="sibTrans" cxnId="{9758F2E2-1601-974D-878E-47E68625D53A}">
      <dgm:prSet/>
      <dgm:spPr/>
      <dgm:t>
        <a:bodyPr/>
        <a:lstStyle/>
        <a:p>
          <a:endParaRPr lang="fr-FR"/>
        </a:p>
      </dgm:t>
    </dgm:pt>
    <dgm:pt modelId="{E7590DA2-F638-C349-AD49-A32DD4331FC2}">
      <dgm:prSet/>
      <dgm:spPr/>
      <dgm:t>
        <a:bodyPr/>
        <a:lstStyle/>
        <a:p>
          <a:r>
            <a:rPr lang="fr-FR" dirty="0" smtClean="0">
              <a:solidFill>
                <a:srgbClr val="000000"/>
              </a:solidFill>
            </a:rPr>
            <a:t>Si TIH, discuter citrate en plus du traitement TIH </a:t>
          </a:r>
          <a:endParaRPr lang="fr-FR" dirty="0">
            <a:solidFill>
              <a:srgbClr val="000000"/>
            </a:solidFill>
          </a:endParaRPr>
        </a:p>
      </dgm:t>
    </dgm:pt>
    <dgm:pt modelId="{B0E4F48D-9F75-0243-A07F-179ACAC73418}" type="parTrans" cxnId="{8D85EBD1-81FF-8A4C-AE1F-D56105C04217}">
      <dgm:prSet/>
      <dgm:spPr/>
      <dgm:t>
        <a:bodyPr/>
        <a:lstStyle/>
        <a:p>
          <a:endParaRPr lang="fr-FR"/>
        </a:p>
      </dgm:t>
    </dgm:pt>
    <dgm:pt modelId="{83621B43-654A-4441-85A7-24259053CD37}" type="sibTrans" cxnId="{8D85EBD1-81FF-8A4C-AE1F-D56105C04217}">
      <dgm:prSet/>
      <dgm:spPr/>
      <dgm:t>
        <a:bodyPr/>
        <a:lstStyle/>
        <a:p>
          <a:endParaRPr lang="fr-FR"/>
        </a:p>
      </dgm:t>
    </dgm:pt>
    <dgm:pt modelId="{D2A1323F-3A4B-0A4A-A679-74C756A52DD7}">
      <dgm:prSet phldrT="[Texte]"/>
      <dgm:spPr/>
      <dgm:t>
        <a:bodyPr/>
        <a:lstStyle/>
        <a:p>
          <a:r>
            <a:rPr lang="fr-FR" dirty="0" smtClean="0">
              <a:solidFill>
                <a:srgbClr val="000000"/>
              </a:solidFill>
            </a:rPr>
            <a:t>Risque hémorragique </a:t>
          </a:r>
          <a:endParaRPr lang="fr-FR" dirty="0">
            <a:solidFill>
              <a:srgbClr val="000000"/>
            </a:solidFill>
          </a:endParaRPr>
        </a:p>
      </dgm:t>
    </dgm:pt>
    <dgm:pt modelId="{4D57307C-F630-514A-9025-62902D72D0EE}" type="parTrans" cxnId="{8185B003-2394-7D4B-BEFC-F0D6A32D5C0E}">
      <dgm:prSet/>
      <dgm:spPr/>
      <dgm:t>
        <a:bodyPr/>
        <a:lstStyle/>
        <a:p>
          <a:endParaRPr lang="fr-FR"/>
        </a:p>
      </dgm:t>
    </dgm:pt>
    <dgm:pt modelId="{D87EEB72-D90B-374C-B9D5-17D14F078784}" type="sibTrans" cxnId="{8185B003-2394-7D4B-BEFC-F0D6A32D5C0E}">
      <dgm:prSet/>
      <dgm:spPr/>
      <dgm:t>
        <a:bodyPr/>
        <a:lstStyle/>
        <a:p>
          <a:endParaRPr lang="fr-FR"/>
        </a:p>
      </dgm:t>
    </dgm:pt>
    <dgm:pt modelId="{13666A33-094E-ED4B-AE0C-1C03FFB796B7}">
      <dgm:prSet/>
      <dgm:spPr/>
      <dgm:t>
        <a:bodyPr/>
        <a:lstStyle/>
        <a:p>
          <a:r>
            <a:rPr lang="fr-FR" dirty="0" smtClean="0">
              <a:solidFill>
                <a:srgbClr val="000000"/>
              </a:solidFill>
            </a:rPr>
            <a:t>Pas d’anticoagulation curative</a:t>
          </a:r>
          <a:endParaRPr lang="fr-FR" dirty="0">
            <a:solidFill>
              <a:srgbClr val="000000"/>
            </a:solidFill>
          </a:endParaRPr>
        </a:p>
      </dgm:t>
    </dgm:pt>
    <dgm:pt modelId="{0C066E16-FD01-4741-9758-4267C907590B}" type="parTrans" cxnId="{4F7A57FD-6C19-9E4D-A84F-73CCE09D2C46}">
      <dgm:prSet/>
      <dgm:spPr/>
      <dgm:t>
        <a:bodyPr/>
        <a:lstStyle/>
        <a:p>
          <a:endParaRPr lang="fr-FR"/>
        </a:p>
      </dgm:t>
    </dgm:pt>
    <dgm:pt modelId="{4829617C-78C0-0049-BCA4-F03955746A45}" type="sibTrans" cxnId="{4F7A57FD-6C19-9E4D-A84F-73CCE09D2C46}">
      <dgm:prSet/>
      <dgm:spPr/>
      <dgm:t>
        <a:bodyPr/>
        <a:lstStyle/>
        <a:p>
          <a:endParaRPr lang="fr-FR"/>
        </a:p>
      </dgm:t>
    </dgm:pt>
    <dgm:pt modelId="{8B55E2B3-F3FF-F945-8D85-7503D1DB640A}" type="pres">
      <dgm:prSet presAssocID="{C1C4FAEA-5395-1440-A881-A465116F2D2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77515A7-DE77-434E-91D7-BAABE939FBE6}" type="pres">
      <dgm:prSet presAssocID="{9333109A-8F5B-1A4D-AF08-D9FD8C55FD62}" presName="root1" presStyleCnt="0"/>
      <dgm:spPr/>
    </dgm:pt>
    <dgm:pt modelId="{7159B5BF-282B-2B4A-BA15-07C1E6214C09}" type="pres">
      <dgm:prSet presAssocID="{9333109A-8F5B-1A4D-AF08-D9FD8C55FD62}" presName="LevelOneTextNode" presStyleLbl="node0" presStyleIdx="0" presStyleCnt="1" custScaleX="48963" custScaleY="94235" custLinFactNeighborX="13884" custLinFactNeighborY="-726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9AD36E5-885C-A44F-95BF-FD07E9283E59}" type="pres">
      <dgm:prSet presAssocID="{9333109A-8F5B-1A4D-AF08-D9FD8C55FD62}" presName="level2hierChild" presStyleCnt="0"/>
      <dgm:spPr/>
    </dgm:pt>
    <dgm:pt modelId="{182863C9-3386-4141-9F34-99A726333F9A}" type="pres">
      <dgm:prSet presAssocID="{4D57307C-F630-514A-9025-62902D72D0EE}" presName="conn2-1" presStyleLbl="parChTrans1D2" presStyleIdx="0" presStyleCnt="2"/>
      <dgm:spPr/>
      <dgm:t>
        <a:bodyPr/>
        <a:lstStyle/>
        <a:p>
          <a:endParaRPr lang="fr-FR"/>
        </a:p>
      </dgm:t>
    </dgm:pt>
    <dgm:pt modelId="{0D4070E9-B154-5A41-AEAA-C4F7D20C4F3F}" type="pres">
      <dgm:prSet presAssocID="{4D57307C-F630-514A-9025-62902D72D0EE}" presName="connTx" presStyleLbl="parChTrans1D2" presStyleIdx="0" presStyleCnt="2"/>
      <dgm:spPr/>
      <dgm:t>
        <a:bodyPr/>
        <a:lstStyle/>
        <a:p>
          <a:endParaRPr lang="fr-FR"/>
        </a:p>
      </dgm:t>
    </dgm:pt>
    <dgm:pt modelId="{0F7DFCFB-B97F-6F48-B907-87A2AF3871CC}" type="pres">
      <dgm:prSet presAssocID="{D2A1323F-3A4B-0A4A-A679-74C756A52DD7}" presName="root2" presStyleCnt="0"/>
      <dgm:spPr/>
    </dgm:pt>
    <dgm:pt modelId="{60BB586A-F7EC-D048-9501-7ABA61287384}" type="pres">
      <dgm:prSet presAssocID="{D2A1323F-3A4B-0A4A-A679-74C756A52DD7}" presName="LevelTwoTextNode" presStyleLbl="node2" presStyleIdx="0" presStyleCnt="2" custLinFactNeighborX="-1089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5940D47-D9E4-014E-B383-0FC1D0A3ED59}" type="pres">
      <dgm:prSet presAssocID="{D2A1323F-3A4B-0A4A-A679-74C756A52DD7}" presName="level3hierChild" presStyleCnt="0"/>
      <dgm:spPr/>
    </dgm:pt>
    <dgm:pt modelId="{40C0886F-C955-294D-A355-AA95CA169586}" type="pres">
      <dgm:prSet presAssocID="{1EDB9207-C277-584B-BDC8-303EB9C57D6C}" presName="conn2-1" presStyleLbl="parChTrans1D3" presStyleIdx="0" presStyleCnt="3"/>
      <dgm:spPr/>
      <dgm:t>
        <a:bodyPr/>
        <a:lstStyle/>
        <a:p>
          <a:endParaRPr lang="fr-FR"/>
        </a:p>
      </dgm:t>
    </dgm:pt>
    <dgm:pt modelId="{C8F6A500-B6B2-8A46-B8F8-9E6B82AA02A4}" type="pres">
      <dgm:prSet presAssocID="{1EDB9207-C277-584B-BDC8-303EB9C57D6C}" presName="connTx" presStyleLbl="parChTrans1D3" presStyleIdx="0" presStyleCnt="3"/>
      <dgm:spPr/>
      <dgm:t>
        <a:bodyPr/>
        <a:lstStyle/>
        <a:p>
          <a:endParaRPr lang="fr-FR"/>
        </a:p>
      </dgm:t>
    </dgm:pt>
    <dgm:pt modelId="{C9A9EDE7-5CA5-B047-96E5-C28862341E80}" type="pres">
      <dgm:prSet presAssocID="{212E12F2-40C5-AF4B-87CD-0FC04EBD9E5A}" presName="root2" presStyleCnt="0"/>
      <dgm:spPr/>
    </dgm:pt>
    <dgm:pt modelId="{3B2F0814-DE3C-EF46-8DA6-3398DD3618A4}" type="pres">
      <dgm:prSet presAssocID="{212E12F2-40C5-AF4B-87CD-0FC04EBD9E5A}" presName="LevelTwoTextNode" presStyleLbl="node3" presStyleIdx="0" presStyleCnt="3" custLinFactNeighborX="-12104" custLinFactNeighborY="-242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9A09431-27C7-6B4A-850F-BF27BE81B68B}" type="pres">
      <dgm:prSet presAssocID="{212E12F2-40C5-AF4B-87CD-0FC04EBD9E5A}" presName="level3hierChild" presStyleCnt="0"/>
      <dgm:spPr/>
    </dgm:pt>
    <dgm:pt modelId="{AF607CBF-184F-1F4D-B566-394CDE7E5737}" type="pres">
      <dgm:prSet presAssocID="{A6F75993-52D7-724F-B5E5-9A7465C6AA05}" presName="conn2-1" presStyleLbl="parChTrans1D2" presStyleIdx="1" presStyleCnt="2"/>
      <dgm:spPr/>
      <dgm:t>
        <a:bodyPr/>
        <a:lstStyle/>
        <a:p>
          <a:endParaRPr lang="fr-FR"/>
        </a:p>
      </dgm:t>
    </dgm:pt>
    <dgm:pt modelId="{5878E292-7EA8-F94A-8DFB-7CFC86D0A2A0}" type="pres">
      <dgm:prSet presAssocID="{A6F75993-52D7-724F-B5E5-9A7465C6AA05}" presName="connTx" presStyleLbl="parChTrans1D2" presStyleIdx="1" presStyleCnt="2"/>
      <dgm:spPr/>
      <dgm:t>
        <a:bodyPr/>
        <a:lstStyle/>
        <a:p>
          <a:endParaRPr lang="fr-FR"/>
        </a:p>
      </dgm:t>
    </dgm:pt>
    <dgm:pt modelId="{C7BA8AA1-79EC-7344-890B-5086AB54ECC7}" type="pres">
      <dgm:prSet presAssocID="{4FF384A8-C830-2247-A34F-79AA83C262CD}" presName="root2" presStyleCnt="0"/>
      <dgm:spPr/>
    </dgm:pt>
    <dgm:pt modelId="{B7C1FE9F-0771-EC43-9283-443322522CDE}" type="pres">
      <dgm:prSet presAssocID="{4FF384A8-C830-2247-A34F-79AA83C262CD}" presName="LevelTwoTextNode" presStyleLbl="node2" presStyleIdx="1" presStyleCnt="2" custLinFactNeighborX="-968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21F6A5D-7132-1A4F-95DD-E018190BE37B}" type="pres">
      <dgm:prSet presAssocID="{4FF384A8-C830-2247-A34F-79AA83C262CD}" presName="level3hierChild" presStyleCnt="0"/>
      <dgm:spPr/>
    </dgm:pt>
    <dgm:pt modelId="{28AE4FC3-A8E0-4E42-9AFD-578E1E496BF4}" type="pres">
      <dgm:prSet presAssocID="{0C066E16-FD01-4741-9758-4267C907590B}" presName="conn2-1" presStyleLbl="parChTrans1D3" presStyleIdx="1" presStyleCnt="3"/>
      <dgm:spPr/>
      <dgm:t>
        <a:bodyPr/>
        <a:lstStyle/>
        <a:p>
          <a:endParaRPr lang="fr-FR"/>
        </a:p>
      </dgm:t>
    </dgm:pt>
    <dgm:pt modelId="{0BA91CCC-C38E-164F-AF14-F5C586669839}" type="pres">
      <dgm:prSet presAssocID="{0C066E16-FD01-4741-9758-4267C907590B}" presName="connTx" presStyleLbl="parChTrans1D3" presStyleIdx="1" presStyleCnt="3"/>
      <dgm:spPr/>
      <dgm:t>
        <a:bodyPr/>
        <a:lstStyle/>
        <a:p>
          <a:endParaRPr lang="fr-FR"/>
        </a:p>
      </dgm:t>
    </dgm:pt>
    <dgm:pt modelId="{6C3F7391-8DDA-F34F-8345-058C7A81BA59}" type="pres">
      <dgm:prSet presAssocID="{13666A33-094E-ED4B-AE0C-1C03FFB796B7}" presName="root2" presStyleCnt="0"/>
      <dgm:spPr/>
    </dgm:pt>
    <dgm:pt modelId="{F86BB273-630E-2E4C-B5C3-1C6676B4900B}" type="pres">
      <dgm:prSet presAssocID="{13666A33-094E-ED4B-AE0C-1C03FFB796B7}" presName="LevelTwoTextNode" presStyleLbl="node3" presStyleIdx="1" presStyleCnt="3" custLinFactNeighborX="-10894" custLinFactNeighborY="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D324DA7-1DE3-6843-A2B1-E23A5DCAED6B}" type="pres">
      <dgm:prSet presAssocID="{13666A33-094E-ED4B-AE0C-1C03FFB796B7}" presName="level3hierChild" presStyleCnt="0"/>
      <dgm:spPr/>
    </dgm:pt>
    <dgm:pt modelId="{2C809AB0-5041-FF4A-ABD2-9F4E2B7B4D53}" type="pres">
      <dgm:prSet presAssocID="{35E3E8E0-D721-FF44-9905-A7715C3D47A2}" presName="conn2-1" presStyleLbl="parChTrans1D4" presStyleIdx="0" presStyleCnt="3"/>
      <dgm:spPr/>
      <dgm:t>
        <a:bodyPr/>
        <a:lstStyle/>
        <a:p>
          <a:endParaRPr lang="fr-FR"/>
        </a:p>
      </dgm:t>
    </dgm:pt>
    <dgm:pt modelId="{4C6899B0-3FA3-1F43-BF5C-469DFA07C0F6}" type="pres">
      <dgm:prSet presAssocID="{35E3E8E0-D721-FF44-9905-A7715C3D47A2}" presName="connTx" presStyleLbl="parChTrans1D4" presStyleIdx="0" presStyleCnt="3"/>
      <dgm:spPr/>
      <dgm:t>
        <a:bodyPr/>
        <a:lstStyle/>
        <a:p>
          <a:endParaRPr lang="fr-FR"/>
        </a:p>
      </dgm:t>
    </dgm:pt>
    <dgm:pt modelId="{90CDC0E8-63B5-B54F-8300-DB9C571DCCB3}" type="pres">
      <dgm:prSet presAssocID="{47710CB2-6B4B-A345-BBD6-E20980DAB37A}" presName="root2" presStyleCnt="0"/>
      <dgm:spPr/>
    </dgm:pt>
    <dgm:pt modelId="{F055BBBA-5EB8-0240-894A-731A5C83AF8D}" type="pres">
      <dgm:prSet presAssocID="{47710CB2-6B4B-A345-BBD6-E20980DAB37A}" presName="LevelTwoTextNode" presStyleLbl="node4" presStyleIdx="0" presStyleCnt="3" custLinFactNeighborX="-14944" custLinFactNeighborY="-121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5FF812A-0A48-FE49-846E-6ACA34EB99F9}" type="pres">
      <dgm:prSet presAssocID="{47710CB2-6B4B-A345-BBD6-E20980DAB37A}" presName="level3hierChild" presStyleCnt="0"/>
      <dgm:spPr/>
    </dgm:pt>
    <dgm:pt modelId="{112AFE19-65A1-1A4F-9035-7C8C18E3A4E4}" type="pres">
      <dgm:prSet presAssocID="{90091323-0BF1-2B43-B202-8ED34B981259}" presName="conn2-1" presStyleLbl="parChTrans1D3" presStyleIdx="2" presStyleCnt="3"/>
      <dgm:spPr/>
      <dgm:t>
        <a:bodyPr/>
        <a:lstStyle/>
        <a:p>
          <a:endParaRPr lang="fr-FR"/>
        </a:p>
      </dgm:t>
    </dgm:pt>
    <dgm:pt modelId="{4439E058-D731-CF43-8884-8B43187D686C}" type="pres">
      <dgm:prSet presAssocID="{90091323-0BF1-2B43-B202-8ED34B981259}" presName="connTx" presStyleLbl="parChTrans1D3" presStyleIdx="2" presStyleCnt="3"/>
      <dgm:spPr/>
      <dgm:t>
        <a:bodyPr/>
        <a:lstStyle/>
        <a:p>
          <a:endParaRPr lang="fr-FR"/>
        </a:p>
      </dgm:t>
    </dgm:pt>
    <dgm:pt modelId="{EF03CA8E-87FF-0A4D-A211-FFAD590526FE}" type="pres">
      <dgm:prSet presAssocID="{21E305C7-F945-1D45-8827-5055C38F2784}" presName="root2" presStyleCnt="0"/>
      <dgm:spPr/>
    </dgm:pt>
    <dgm:pt modelId="{3C06B12B-D19E-BF4B-AC6C-D025E3D1F198}" type="pres">
      <dgm:prSet presAssocID="{21E305C7-F945-1D45-8827-5055C38F2784}" presName="LevelTwoTextNode" presStyleLbl="node3" presStyleIdx="2" presStyleCnt="3" custLinFactNeighborX="-12104" custLinFactNeighborY="-121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F01A38A-F610-8048-B9F7-984564F17BD3}" type="pres">
      <dgm:prSet presAssocID="{21E305C7-F945-1D45-8827-5055C38F2784}" presName="level3hierChild" presStyleCnt="0"/>
      <dgm:spPr/>
    </dgm:pt>
    <dgm:pt modelId="{2D89BF9D-3D05-5445-8436-9A7BDA154D0B}" type="pres">
      <dgm:prSet presAssocID="{810AEF3C-1ECE-2B4C-A628-D5AAF9FC8B4A}" presName="conn2-1" presStyleLbl="parChTrans1D4" presStyleIdx="1" presStyleCnt="3"/>
      <dgm:spPr/>
      <dgm:t>
        <a:bodyPr/>
        <a:lstStyle/>
        <a:p>
          <a:endParaRPr lang="fr-FR"/>
        </a:p>
      </dgm:t>
    </dgm:pt>
    <dgm:pt modelId="{1595490B-764C-DF41-8FCC-588B23289C3A}" type="pres">
      <dgm:prSet presAssocID="{810AEF3C-1ECE-2B4C-A628-D5AAF9FC8B4A}" presName="connTx" presStyleLbl="parChTrans1D4" presStyleIdx="1" presStyleCnt="3"/>
      <dgm:spPr/>
      <dgm:t>
        <a:bodyPr/>
        <a:lstStyle/>
        <a:p>
          <a:endParaRPr lang="fr-FR"/>
        </a:p>
      </dgm:t>
    </dgm:pt>
    <dgm:pt modelId="{DEE97715-1A76-2A47-9CCC-43AE73ED7B62}" type="pres">
      <dgm:prSet presAssocID="{E72CB9FE-12D2-A34D-A8DA-B03EDA82A4A8}" presName="root2" presStyleCnt="0"/>
      <dgm:spPr/>
    </dgm:pt>
    <dgm:pt modelId="{B22062CD-E671-7D40-91A8-7BC47A82C62C}" type="pres">
      <dgm:prSet presAssocID="{E72CB9FE-12D2-A34D-A8DA-B03EDA82A4A8}" presName="LevelTwoTextNode" presStyleLbl="node4" presStyleIdx="1" presStyleCnt="3" custLinFactNeighborX="-14944" custLinFactNeighborY="242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C992901-7C4D-B844-B84D-466C78F134B0}" type="pres">
      <dgm:prSet presAssocID="{E72CB9FE-12D2-A34D-A8DA-B03EDA82A4A8}" presName="level3hierChild" presStyleCnt="0"/>
      <dgm:spPr/>
    </dgm:pt>
    <dgm:pt modelId="{4D0EDF54-D5F0-7F4F-90D1-3F1ACC17403E}" type="pres">
      <dgm:prSet presAssocID="{B0E4F48D-9F75-0243-A07F-179ACAC73418}" presName="conn2-1" presStyleLbl="parChTrans1D4" presStyleIdx="2" presStyleCnt="3"/>
      <dgm:spPr/>
      <dgm:t>
        <a:bodyPr/>
        <a:lstStyle/>
        <a:p>
          <a:endParaRPr lang="fr-FR"/>
        </a:p>
      </dgm:t>
    </dgm:pt>
    <dgm:pt modelId="{22F70C64-CB28-4946-9923-3FE044D5693C}" type="pres">
      <dgm:prSet presAssocID="{B0E4F48D-9F75-0243-A07F-179ACAC73418}" presName="connTx" presStyleLbl="parChTrans1D4" presStyleIdx="2" presStyleCnt="3"/>
      <dgm:spPr/>
      <dgm:t>
        <a:bodyPr/>
        <a:lstStyle/>
        <a:p>
          <a:endParaRPr lang="fr-FR"/>
        </a:p>
      </dgm:t>
    </dgm:pt>
    <dgm:pt modelId="{E7311E35-988F-1948-8887-4FFAB679FC23}" type="pres">
      <dgm:prSet presAssocID="{E7590DA2-F638-C349-AD49-A32DD4331FC2}" presName="root2" presStyleCnt="0"/>
      <dgm:spPr/>
    </dgm:pt>
    <dgm:pt modelId="{70D45602-6933-064E-B0E3-D4D984434F10}" type="pres">
      <dgm:prSet presAssocID="{E7590DA2-F638-C349-AD49-A32DD4331FC2}" presName="LevelTwoTextNode" presStyleLbl="node4" presStyleIdx="2" presStyleCnt="3" custLinFactNeighborX="-14944" custLinFactNeighborY="-121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97BE24F-9CAB-4641-918C-A5DFCC042116}" type="pres">
      <dgm:prSet presAssocID="{E7590DA2-F638-C349-AD49-A32DD4331FC2}" presName="level3hierChild" presStyleCnt="0"/>
      <dgm:spPr/>
    </dgm:pt>
  </dgm:ptLst>
  <dgm:cxnLst>
    <dgm:cxn modelId="{FFCCDA81-6AF4-DD40-8207-7E235E442792}" srcId="{4FF384A8-C830-2247-A34F-79AA83C262CD}" destId="{21E305C7-F945-1D45-8827-5055C38F2784}" srcOrd="1" destOrd="0" parTransId="{90091323-0BF1-2B43-B202-8ED34B981259}" sibTransId="{C369AE15-1D63-3049-80E9-1E98CC59CD11}"/>
    <dgm:cxn modelId="{72D9D0AC-9A73-8445-BC10-9E7432D0BB5D}" type="presOf" srcId="{90091323-0BF1-2B43-B202-8ED34B981259}" destId="{112AFE19-65A1-1A4F-9035-7C8C18E3A4E4}" srcOrd="0" destOrd="0" presId="urn:microsoft.com/office/officeart/2005/8/layout/hierarchy2"/>
    <dgm:cxn modelId="{8185B003-2394-7D4B-BEFC-F0D6A32D5C0E}" srcId="{9333109A-8F5B-1A4D-AF08-D9FD8C55FD62}" destId="{D2A1323F-3A4B-0A4A-A679-74C756A52DD7}" srcOrd="0" destOrd="0" parTransId="{4D57307C-F630-514A-9025-62902D72D0EE}" sibTransId="{D87EEB72-D90B-374C-B9D5-17D14F078784}"/>
    <dgm:cxn modelId="{EF9C7B53-5BCC-874D-90B8-C4D16E57E10F}" type="presOf" srcId="{C1C4FAEA-5395-1440-A881-A465116F2D2F}" destId="{8B55E2B3-F3FF-F945-8D85-7503D1DB640A}" srcOrd="0" destOrd="0" presId="urn:microsoft.com/office/officeart/2005/8/layout/hierarchy2"/>
    <dgm:cxn modelId="{8E91D21D-A2DD-FB48-8B92-400E657B54D5}" type="presOf" srcId="{0C066E16-FD01-4741-9758-4267C907590B}" destId="{28AE4FC3-A8E0-4E42-9AFD-578E1E496BF4}" srcOrd="0" destOrd="0" presId="urn:microsoft.com/office/officeart/2005/8/layout/hierarchy2"/>
    <dgm:cxn modelId="{324DE1F6-BBC5-3E4B-AED3-F3E6D573FC71}" type="presOf" srcId="{B0E4F48D-9F75-0243-A07F-179ACAC73418}" destId="{22F70C64-CB28-4946-9923-3FE044D5693C}" srcOrd="1" destOrd="0" presId="urn:microsoft.com/office/officeart/2005/8/layout/hierarchy2"/>
    <dgm:cxn modelId="{999E5FDC-48D1-5C46-906F-B309A8B3410F}" srcId="{13666A33-094E-ED4B-AE0C-1C03FFB796B7}" destId="{47710CB2-6B4B-A345-BBD6-E20980DAB37A}" srcOrd="0" destOrd="0" parTransId="{35E3E8E0-D721-FF44-9905-A7715C3D47A2}" sibTransId="{94EF911C-FAEA-F44F-A368-6C12C21D1B1B}"/>
    <dgm:cxn modelId="{3B5A74F4-9D58-8942-A842-308CD060C6E6}" srcId="{C1C4FAEA-5395-1440-A881-A465116F2D2F}" destId="{9333109A-8F5B-1A4D-AF08-D9FD8C55FD62}" srcOrd="0" destOrd="0" parTransId="{7344CCEC-8CC0-D44E-8321-6DBD5DE16834}" sibTransId="{1B5BA286-7DF2-D447-8E38-3E4831C09B38}"/>
    <dgm:cxn modelId="{4F7A57FD-6C19-9E4D-A84F-73CCE09D2C46}" srcId="{4FF384A8-C830-2247-A34F-79AA83C262CD}" destId="{13666A33-094E-ED4B-AE0C-1C03FFB796B7}" srcOrd="0" destOrd="0" parTransId="{0C066E16-FD01-4741-9758-4267C907590B}" sibTransId="{4829617C-78C0-0049-BCA4-F03955746A45}"/>
    <dgm:cxn modelId="{47C1CAC7-DDEE-FC4D-8AC0-DB53786B9B89}" type="presOf" srcId="{9333109A-8F5B-1A4D-AF08-D9FD8C55FD62}" destId="{7159B5BF-282B-2B4A-BA15-07C1E6214C09}" srcOrd="0" destOrd="0" presId="urn:microsoft.com/office/officeart/2005/8/layout/hierarchy2"/>
    <dgm:cxn modelId="{487DA43C-A99B-234C-B04F-3C988CA57842}" type="presOf" srcId="{1EDB9207-C277-584B-BDC8-303EB9C57D6C}" destId="{40C0886F-C955-294D-A355-AA95CA169586}" srcOrd="0" destOrd="0" presId="urn:microsoft.com/office/officeart/2005/8/layout/hierarchy2"/>
    <dgm:cxn modelId="{16E53EFA-AA70-B84A-9F5F-003F45103374}" type="presOf" srcId="{4FF384A8-C830-2247-A34F-79AA83C262CD}" destId="{B7C1FE9F-0771-EC43-9283-443322522CDE}" srcOrd="0" destOrd="0" presId="urn:microsoft.com/office/officeart/2005/8/layout/hierarchy2"/>
    <dgm:cxn modelId="{A6CE13C6-6C52-1D4B-AEB8-B4F639586AFD}" type="presOf" srcId="{4D57307C-F630-514A-9025-62902D72D0EE}" destId="{182863C9-3386-4141-9F34-99A726333F9A}" srcOrd="0" destOrd="0" presId="urn:microsoft.com/office/officeart/2005/8/layout/hierarchy2"/>
    <dgm:cxn modelId="{3EC7C6AF-00EA-F149-94ED-081FCBAF36DB}" type="presOf" srcId="{21E305C7-F945-1D45-8827-5055C38F2784}" destId="{3C06B12B-D19E-BF4B-AC6C-D025E3D1F198}" srcOrd="0" destOrd="0" presId="urn:microsoft.com/office/officeart/2005/8/layout/hierarchy2"/>
    <dgm:cxn modelId="{31377A62-8E3A-FE4C-8307-9C72F6D208C8}" type="presOf" srcId="{B0E4F48D-9F75-0243-A07F-179ACAC73418}" destId="{4D0EDF54-D5F0-7F4F-90D1-3F1ACC17403E}" srcOrd="0" destOrd="0" presId="urn:microsoft.com/office/officeart/2005/8/layout/hierarchy2"/>
    <dgm:cxn modelId="{F175727A-4458-144C-BC40-7F304750958B}" srcId="{9333109A-8F5B-1A4D-AF08-D9FD8C55FD62}" destId="{4FF384A8-C830-2247-A34F-79AA83C262CD}" srcOrd="1" destOrd="0" parTransId="{A6F75993-52D7-724F-B5E5-9A7465C6AA05}" sibTransId="{AA51BB28-848E-0347-A7B8-5873E8B9DA3E}"/>
    <dgm:cxn modelId="{B183E57B-DC57-B642-8A57-572224DF515C}" type="presOf" srcId="{810AEF3C-1ECE-2B4C-A628-D5AAF9FC8B4A}" destId="{2D89BF9D-3D05-5445-8436-9A7BDA154D0B}" srcOrd="0" destOrd="0" presId="urn:microsoft.com/office/officeart/2005/8/layout/hierarchy2"/>
    <dgm:cxn modelId="{54B5DD19-2C24-2E4E-A013-F7F95528A430}" type="presOf" srcId="{4D57307C-F630-514A-9025-62902D72D0EE}" destId="{0D4070E9-B154-5A41-AEAA-C4F7D20C4F3F}" srcOrd="1" destOrd="0" presId="urn:microsoft.com/office/officeart/2005/8/layout/hierarchy2"/>
    <dgm:cxn modelId="{A5E7EC0F-7A80-C440-BA57-B95D0A5941DE}" type="presOf" srcId="{35E3E8E0-D721-FF44-9905-A7715C3D47A2}" destId="{4C6899B0-3FA3-1F43-BF5C-469DFA07C0F6}" srcOrd="1" destOrd="0" presId="urn:microsoft.com/office/officeart/2005/8/layout/hierarchy2"/>
    <dgm:cxn modelId="{014525EC-A42E-C44C-BAB1-F3D2F3DF43E2}" type="presOf" srcId="{47710CB2-6B4B-A345-BBD6-E20980DAB37A}" destId="{F055BBBA-5EB8-0240-894A-731A5C83AF8D}" srcOrd="0" destOrd="0" presId="urn:microsoft.com/office/officeart/2005/8/layout/hierarchy2"/>
    <dgm:cxn modelId="{3ACFB8A8-D06F-1E47-BA00-C522B53CBF6F}" type="presOf" srcId="{35E3E8E0-D721-FF44-9905-A7715C3D47A2}" destId="{2C809AB0-5041-FF4A-ABD2-9F4E2B7B4D53}" srcOrd="0" destOrd="0" presId="urn:microsoft.com/office/officeart/2005/8/layout/hierarchy2"/>
    <dgm:cxn modelId="{5254CDF3-BAE2-0D41-9770-90A2AFF0DF70}" type="presOf" srcId="{E72CB9FE-12D2-A34D-A8DA-B03EDA82A4A8}" destId="{B22062CD-E671-7D40-91A8-7BC47A82C62C}" srcOrd="0" destOrd="0" presId="urn:microsoft.com/office/officeart/2005/8/layout/hierarchy2"/>
    <dgm:cxn modelId="{58D1B525-12E6-E049-9A92-F843CFF28380}" type="presOf" srcId="{D2A1323F-3A4B-0A4A-A679-74C756A52DD7}" destId="{60BB586A-F7EC-D048-9501-7ABA61287384}" srcOrd="0" destOrd="0" presId="urn:microsoft.com/office/officeart/2005/8/layout/hierarchy2"/>
    <dgm:cxn modelId="{E7B80C16-D9C3-E143-B279-184DA0DFF93D}" type="presOf" srcId="{13666A33-094E-ED4B-AE0C-1C03FFB796B7}" destId="{F86BB273-630E-2E4C-B5C3-1C6676B4900B}" srcOrd="0" destOrd="0" presId="urn:microsoft.com/office/officeart/2005/8/layout/hierarchy2"/>
    <dgm:cxn modelId="{FE82B888-0EF4-4446-90C7-73DAD6E8515B}" type="presOf" srcId="{E7590DA2-F638-C349-AD49-A32DD4331FC2}" destId="{70D45602-6933-064E-B0E3-D4D984434F10}" srcOrd="0" destOrd="0" presId="urn:microsoft.com/office/officeart/2005/8/layout/hierarchy2"/>
    <dgm:cxn modelId="{D9B321C5-AD8E-1344-A9A1-FF40AF2FCD27}" type="presOf" srcId="{1EDB9207-C277-584B-BDC8-303EB9C57D6C}" destId="{C8F6A500-B6B2-8A46-B8F8-9E6B82AA02A4}" srcOrd="1" destOrd="0" presId="urn:microsoft.com/office/officeart/2005/8/layout/hierarchy2"/>
    <dgm:cxn modelId="{5705DBF5-65B6-BF40-99A4-C549F82CDCE0}" type="presOf" srcId="{A6F75993-52D7-724F-B5E5-9A7465C6AA05}" destId="{AF607CBF-184F-1F4D-B566-394CDE7E5737}" srcOrd="0" destOrd="0" presId="urn:microsoft.com/office/officeart/2005/8/layout/hierarchy2"/>
    <dgm:cxn modelId="{9758F2E2-1601-974D-878E-47E68625D53A}" srcId="{21E305C7-F945-1D45-8827-5055C38F2784}" destId="{E72CB9FE-12D2-A34D-A8DA-B03EDA82A4A8}" srcOrd="0" destOrd="0" parTransId="{810AEF3C-1ECE-2B4C-A628-D5AAF9FC8B4A}" sibTransId="{8B5E13BD-FFC7-A84D-9891-D5198ACB3978}"/>
    <dgm:cxn modelId="{4A25FA93-2A0A-0341-A41C-439A66D30CC2}" type="presOf" srcId="{90091323-0BF1-2B43-B202-8ED34B981259}" destId="{4439E058-D731-CF43-8884-8B43187D686C}" srcOrd="1" destOrd="0" presId="urn:microsoft.com/office/officeart/2005/8/layout/hierarchy2"/>
    <dgm:cxn modelId="{8D85EBD1-81FF-8A4C-AE1F-D56105C04217}" srcId="{21E305C7-F945-1D45-8827-5055C38F2784}" destId="{E7590DA2-F638-C349-AD49-A32DD4331FC2}" srcOrd="1" destOrd="0" parTransId="{B0E4F48D-9F75-0243-A07F-179ACAC73418}" sibTransId="{83621B43-654A-4441-85A7-24259053CD37}"/>
    <dgm:cxn modelId="{AA1D139C-FA0C-944C-85A1-F5DA908102EB}" type="presOf" srcId="{0C066E16-FD01-4741-9758-4267C907590B}" destId="{0BA91CCC-C38E-164F-AF14-F5C586669839}" srcOrd="1" destOrd="0" presId="urn:microsoft.com/office/officeart/2005/8/layout/hierarchy2"/>
    <dgm:cxn modelId="{60E18D28-BFB2-4E48-8C72-80A61825FAA2}" type="presOf" srcId="{212E12F2-40C5-AF4B-87CD-0FC04EBD9E5A}" destId="{3B2F0814-DE3C-EF46-8DA6-3398DD3618A4}" srcOrd="0" destOrd="0" presId="urn:microsoft.com/office/officeart/2005/8/layout/hierarchy2"/>
    <dgm:cxn modelId="{E8B90BDA-FAC7-6045-A23A-8235B9E535C9}" type="presOf" srcId="{A6F75993-52D7-724F-B5E5-9A7465C6AA05}" destId="{5878E292-7EA8-F94A-8DFB-7CFC86D0A2A0}" srcOrd="1" destOrd="0" presId="urn:microsoft.com/office/officeart/2005/8/layout/hierarchy2"/>
    <dgm:cxn modelId="{B6430A6E-2CBB-6148-93D2-DB8E3397FCDD}" srcId="{D2A1323F-3A4B-0A4A-A679-74C756A52DD7}" destId="{212E12F2-40C5-AF4B-87CD-0FC04EBD9E5A}" srcOrd="0" destOrd="0" parTransId="{1EDB9207-C277-584B-BDC8-303EB9C57D6C}" sibTransId="{C2DBB141-074C-5F4A-ACA2-D6A7CBA851DC}"/>
    <dgm:cxn modelId="{4BD8EAF4-2140-8946-87FC-79FC17159729}" type="presOf" srcId="{810AEF3C-1ECE-2B4C-A628-D5AAF9FC8B4A}" destId="{1595490B-764C-DF41-8FCC-588B23289C3A}" srcOrd="1" destOrd="0" presId="urn:microsoft.com/office/officeart/2005/8/layout/hierarchy2"/>
    <dgm:cxn modelId="{391DE53C-66A9-0145-90D4-37CC66BCC5BB}" type="presParOf" srcId="{8B55E2B3-F3FF-F945-8D85-7503D1DB640A}" destId="{877515A7-DE77-434E-91D7-BAABE939FBE6}" srcOrd="0" destOrd="0" presId="urn:microsoft.com/office/officeart/2005/8/layout/hierarchy2"/>
    <dgm:cxn modelId="{673180D7-06A8-574B-9439-678239043986}" type="presParOf" srcId="{877515A7-DE77-434E-91D7-BAABE939FBE6}" destId="{7159B5BF-282B-2B4A-BA15-07C1E6214C09}" srcOrd="0" destOrd="0" presId="urn:microsoft.com/office/officeart/2005/8/layout/hierarchy2"/>
    <dgm:cxn modelId="{81E96567-87CF-3346-94A1-00AB550A64A5}" type="presParOf" srcId="{877515A7-DE77-434E-91D7-BAABE939FBE6}" destId="{49AD36E5-885C-A44F-95BF-FD07E9283E59}" srcOrd="1" destOrd="0" presId="urn:microsoft.com/office/officeart/2005/8/layout/hierarchy2"/>
    <dgm:cxn modelId="{C7B3E40A-BC1F-F141-88C6-85562A774A4C}" type="presParOf" srcId="{49AD36E5-885C-A44F-95BF-FD07E9283E59}" destId="{182863C9-3386-4141-9F34-99A726333F9A}" srcOrd="0" destOrd="0" presId="urn:microsoft.com/office/officeart/2005/8/layout/hierarchy2"/>
    <dgm:cxn modelId="{C3FCFDDD-2DBE-A647-9D18-775184616D87}" type="presParOf" srcId="{182863C9-3386-4141-9F34-99A726333F9A}" destId="{0D4070E9-B154-5A41-AEAA-C4F7D20C4F3F}" srcOrd="0" destOrd="0" presId="urn:microsoft.com/office/officeart/2005/8/layout/hierarchy2"/>
    <dgm:cxn modelId="{EBB19361-AED8-4343-B00D-719913D57DEB}" type="presParOf" srcId="{49AD36E5-885C-A44F-95BF-FD07E9283E59}" destId="{0F7DFCFB-B97F-6F48-B907-87A2AF3871CC}" srcOrd="1" destOrd="0" presId="urn:microsoft.com/office/officeart/2005/8/layout/hierarchy2"/>
    <dgm:cxn modelId="{8DB62F78-4FBD-5F48-BFA3-8FB1844A3BD1}" type="presParOf" srcId="{0F7DFCFB-B97F-6F48-B907-87A2AF3871CC}" destId="{60BB586A-F7EC-D048-9501-7ABA61287384}" srcOrd="0" destOrd="0" presId="urn:microsoft.com/office/officeart/2005/8/layout/hierarchy2"/>
    <dgm:cxn modelId="{6DF07F3A-C45C-FE4D-A2DF-29F58BE2B407}" type="presParOf" srcId="{0F7DFCFB-B97F-6F48-B907-87A2AF3871CC}" destId="{55940D47-D9E4-014E-B383-0FC1D0A3ED59}" srcOrd="1" destOrd="0" presId="urn:microsoft.com/office/officeart/2005/8/layout/hierarchy2"/>
    <dgm:cxn modelId="{E787820E-0530-9E4E-9A3C-4DD7BDEE451B}" type="presParOf" srcId="{55940D47-D9E4-014E-B383-0FC1D0A3ED59}" destId="{40C0886F-C955-294D-A355-AA95CA169586}" srcOrd="0" destOrd="0" presId="urn:microsoft.com/office/officeart/2005/8/layout/hierarchy2"/>
    <dgm:cxn modelId="{449B8541-E954-0C4A-BBE4-4AF6F632069D}" type="presParOf" srcId="{40C0886F-C955-294D-A355-AA95CA169586}" destId="{C8F6A500-B6B2-8A46-B8F8-9E6B82AA02A4}" srcOrd="0" destOrd="0" presId="urn:microsoft.com/office/officeart/2005/8/layout/hierarchy2"/>
    <dgm:cxn modelId="{3E3882E9-0060-234F-947D-2CCE8D5AB4BF}" type="presParOf" srcId="{55940D47-D9E4-014E-B383-0FC1D0A3ED59}" destId="{C9A9EDE7-5CA5-B047-96E5-C28862341E80}" srcOrd="1" destOrd="0" presId="urn:microsoft.com/office/officeart/2005/8/layout/hierarchy2"/>
    <dgm:cxn modelId="{8B32204B-C272-984C-B3A1-CAAA615ACAFD}" type="presParOf" srcId="{C9A9EDE7-5CA5-B047-96E5-C28862341E80}" destId="{3B2F0814-DE3C-EF46-8DA6-3398DD3618A4}" srcOrd="0" destOrd="0" presId="urn:microsoft.com/office/officeart/2005/8/layout/hierarchy2"/>
    <dgm:cxn modelId="{BFFF5A7A-E137-C84A-88A5-4CD5A7C430C6}" type="presParOf" srcId="{C9A9EDE7-5CA5-B047-96E5-C28862341E80}" destId="{69A09431-27C7-6B4A-850F-BF27BE81B68B}" srcOrd="1" destOrd="0" presId="urn:microsoft.com/office/officeart/2005/8/layout/hierarchy2"/>
    <dgm:cxn modelId="{716524AC-2CCA-BF4B-AE48-748F06017A83}" type="presParOf" srcId="{49AD36E5-885C-A44F-95BF-FD07E9283E59}" destId="{AF607CBF-184F-1F4D-B566-394CDE7E5737}" srcOrd="2" destOrd="0" presId="urn:microsoft.com/office/officeart/2005/8/layout/hierarchy2"/>
    <dgm:cxn modelId="{74A43410-F438-9E43-A53A-46509A04DD97}" type="presParOf" srcId="{AF607CBF-184F-1F4D-B566-394CDE7E5737}" destId="{5878E292-7EA8-F94A-8DFB-7CFC86D0A2A0}" srcOrd="0" destOrd="0" presId="urn:microsoft.com/office/officeart/2005/8/layout/hierarchy2"/>
    <dgm:cxn modelId="{CE60872B-9FA0-564F-ABD3-45303B8C743D}" type="presParOf" srcId="{49AD36E5-885C-A44F-95BF-FD07E9283E59}" destId="{C7BA8AA1-79EC-7344-890B-5086AB54ECC7}" srcOrd="3" destOrd="0" presId="urn:microsoft.com/office/officeart/2005/8/layout/hierarchy2"/>
    <dgm:cxn modelId="{05704181-B038-EA49-ACEE-B0AD8F093277}" type="presParOf" srcId="{C7BA8AA1-79EC-7344-890B-5086AB54ECC7}" destId="{B7C1FE9F-0771-EC43-9283-443322522CDE}" srcOrd="0" destOrd="0" presId="urn:microsoft.com/office/officeart/2005/8/layout/hierarchy2"/>
    <dgm:cxn modelId="{7283B22E-FC5D-0542-8A98-A72496FB9375}" type="presParOf" srcId="{C7BA8AA1-79EC-7344-890B-5086AB54ECC7}" destId="{C21F6A5D-7132-1A4F-95DD-E018190BE37B}" srcOrd="1" destOrd="0" presId="urn:microsoft.com/office/officeart/2005/8/layout/hierarchy2"/>
    <dgm:cxn modelId="{8AE04847-1331-9C4D-A8C6-479A333E7A31}" type="presParOf" srcId="{C21F6A5D-7132-1A4F-95DD-E018190BE37B}" destId="{28AE4FC3-A8E0-4E42-9AFD-578E1E496BF4}" srcOrd="0" destOrd="0" presId="urn:microsoft.com/office/officeart/2005/8/layout/hierarchy2"/>
    <dgm:cxn modelId="{7BF727F4-DFC3-C044-A87B-61A17ACE5400}" type="presParOf" srcId="{28AE4FC3-A8E0-4E42-9AFD-578E1E496BF4}" destId="{0BA91CCC-C38E-164F-AF14-F5C586669839}" srcOrd="0" destOrd="0" presId="urn:microsoft.com/office/officeart/2005/8/layout/hierarchy2"/>
    <dgm:cxn modelId="{BBFCBA83-2EB0-C04B-B484-71B408F5CAFA}" type="presParOf" srcId="{C21F6A5D-7132-1A4F-95DD-E018190BE37B}" destId="{6C3F7391-8DDA-F34F-8345-058C7A81BA59}" srcOrd="1" destOrd="0" presId="urn:microsoft.com/office/officeart/2005/8/layout/hierarchy2"/>
    <dgm:cxn modelId="{F7E570FA-F021-BD44-B73D-EC7B7435264E}" type="presParOf" srcId="{6C3F7391-8DDA-F34F-8345-058C7A81BA59}" destId="{F86BB273-630E-2E4C-B5C3-1C6676B4900B}" srcOrd="0" destOrd="0" presId="urn:microsoft.com/office/officeart/2005/8/layout/hierarchy2"/>
    <dgm:cxn modelId="{EAA5B51B-9E0D-5646-90F7-21A1F48167B5}" type="presParOf" srcId="{6C3F7391-8DDA-F34F-8345-058C7A81BA59}" destId="{5D324DA7-1DE3-6843-A2B1-E23A5DCAED6B}" srcOrd="1" destOrd="0" presId="urn:microsoft.com/office/officeart/2005/8/layout/hierarchy2"/>
    <dgm:cxn modelId="{871176F8-9184-1E4D-931C-456881441AC4}" type="presParOf" srcId="{5D324DA7-1DE3-6843-A2B1-E23A5DCAED6B}" destId="{2C809AB0-5041-FF4A-ABD2-9F4E2B7B4D53}" srcOrd="0" destOrd="0" presId="urn:microsoft.com/office/officeart/2005/8/layout/hierarchy2"/>
    <dgm:cxn modelId="{98292296-CA9F-C64D-A82B-9AB578B66C94}" type="presParOf" srcId="{2C809AB0-5041-FF4A-ABD2-9F4E2B7B4D53}" destId="{4C6899B0-3FA3-1F43-BF5C-469DFA07C0F6}" srcOrd="0" destOrd="0" presId="urn:microsoft.com/office/officeart/2005/8/layout/hierarchy2"/>
    <dgm:cxn modelId="{A2AD2975-90B6-7E40-85A8-F36338AE058C}" type="presParOf" srcId="{5D324DA7-1DE3-6843-A2B1-E23A5DCAED6B}" destId="{90CDC0E8-63B5-B54F-8300-DB9C571DCCB3}" srcOrd="1" destOrd="0" presId="urn:microsoft.com/office/officeart/2005/8/layout/hierarchy2"/>
    <dgm:cxn modelId="{9CF26841-D034-4B40-A3F2-A2AA3767FA64}" type="presParOf" srcId="{90CDC0E8-63B5-B54F-8300-DB9C571DCCB3}" destId="{F055BBBA-5EB8-0240-894A-731A5C83AF8D}" srcOrd="0" destOrd="0" presId="urn:microsoft.com/office/officeart/2005/8/layout/hierarchy2"/>
    <dgm:cxn modelId="{F2BA4F6F-7206-AA49-ACE0-941F823DC835}" type="presParOf" srcId="{90CDC0E8-63B5-B54F-8300-DB9C571DCCB3}" destId="{95FF812A-0A48-FE49-846E-6ACA34EB99F9}" srcOrd="1" destOrd="0" presId="urn:microsoft.com/office/officeart/2005/8/layout/hierarchy2"/>
    <dgm:cxn modelId="{D023C5EC-EF21-5F47-9C59-35F70BA5CA6A}" type="presParOf" srcId="{C21F6A5D-7132-1A4F-95DD-E018190BE37B}" destId="{112AFE19-65A1-1A4F-9035-7C8C18E3A4E4}" srcOrd="2" destOrd="0" presId="urn:microsoft.com/office/officeart/2005/8/layout/hierarchy2"/>
    <dgm:cxn modelId="{6C89207E-BED6-3240-9A8B-E116930B8EAF}" type="presParOf" srcId="{112AFE19-65A1-1A4F-9035-7C8C18E3A4E4}" destId="{4439E058-D731-CF43-8884-8B43187D686C}" srcOrd="0" destOrd="0" presId="urn:microsoft.com/office/officeart/2005/8/layout/hierarchy2"/>
    <dgm:cxn modelId="{DE761350-CE54-F14C-8E82-F62BD6D38A82}" type="presParOf" srcId="{C21F6A5D-7132-1A4F-95DD-E018190BE37B}" destId="{EF03CA8E-87FF-0A4D-A211-FFAD590526FE}" srcOrd="3" destOrd="0" presId="urn:microsoft.com/office/officeart/2005/8/layout/hierarchy2"/>
    <dgm:cxn modelId="{BDDF723F-8060-4648-8218-69B08AC2C546}" type="presParOf" srcId="{EF03CA8E-87FF-0A4D-A211-FFAD590526FE}" destId="{3C06B12B-D19E-BF4B-AC6C-D025E3D1F198}" srcOrd="0" destOrd="0" presId="urn:microsoft.com/office/officeart/2005/8/layout/hierarchy2"/>
    <dgm:cxn modelId="{8DEABB4A-6299-A241-8C7D-8DDC8079F442}" type="presParOf" srcId="{EF03CA8E-87FF-0A4D-A211-FFAD590526FE}" destId="{EF01A38A-F610-8048-B9F7-984564F17BD3}" srcOrd="1" destOrd="0" presId="urn:microsoft.com/office/officeart/2005/8/layout/hierarchy2"/>
    <dgm:cxn modelId="{5324C067-461F-644E-8AB4-0982FB42581B}" type="presParOf" srcId="{EF01A38A-F610-8048-B9F7-984564F17BD3}" destId="{2D89BF9D-3D05-5445-8436-9A7BDA154D0B}" srcOrd="0" destOrd="0" presId="urn:microsoft.com/office/officeart/2005/8/layout/hierarchy2"/>
    <dgm:cxn modelId="{C8BD1731-0408-2A4F-80CC-251B1F9751CC}" type="presParOf" srcId="{2D89BF9D-3D05-5445-8436-9A7BDA154D0B}" destId="{1595490B-764C-DF41-8FCC-588B23289C3A}" srcOrd="0" destOrd="0" presId="urn:microsoft.com/office/officeart/2005/8/layout/hierarchy2"/>
    <dgm:cxn modelId="{E4D75E48-3EF9-794A-9269-468C2E549FD1}" type="presParOf" srcId="{EF01A38A-F610-8048-B9F7-984564F17BD3}" destId="{DEE97715-1A76-2A47-9CCC-43AE73ED7B62}" srcOrd="1" destOrd="0" presId="urn:microsoft.com/office/officeart/2005/8/layout/hierarchy2"/>
    <dgm:cxn modelId="{2F22548E-7C0B-C642-B79F-4CAA5511C744}" type="presParOf" srcId="{DEE97715-1A76-2A47-9CCC-43AE73ED7B62}" destId="{B22062CD-E671-7D40-91A8-7BC47A82C62C}" srcOrd="0" destOrd="0" presId="urn:microsoft.com/office/officeart/2005/8/layout/hierarchy2"/>
    <dgm:cxn modelId="{A3FFEE79-C966-7A42-BAC3-F518030D44F1}" type="presParOf" srcId="{DEE97715-1A76-2A47-9CCC-43AE73ED7B62}" destId="{5C992901-7C4D-B844-B84D-466C78F134B0}" srcOrd="1" destOrd="0" presId="urn:microsoft.com/office/officeart/2005/8/layout/hierarchy2"/>
    <dgm:cxn modelId="{B534E61C-FCDC-FE48-A7ED-5A876DF6A858}" type="presParOf" srcId="{EF01A38A-F610-8048-B9F7-984564F17BD3}" destId="{4D0EDF54-D5F0-7F4F-90D1-3F1ACC17403E}" srcOrd="2" destOrd="0" presId="urn:microsoft.com/office/officeart/2005/8/layout/hierarchy2"/>
    <dgm:cxn modelId="{E53BD2C1-EEA9-AE41-8324-D4D7087D3CA6}" type="presParOf" srcId="{4D0EDF54-D5F0-7F4F-90D1-3F1ACC17403E}" destId="{22F70C64-CB28-4946-9923-3FE044D5693C}" srcOrd="0" destOrd="0" presId="urn:microsoft.com/office/officeart/2005/8/layout/hierarchy2"/>
    <dgm:cxn modelId="{DAE13A48-BBC0-6041-8832-69F7E8870E35}" type="presParOf" srcId="{EF01A38A-F610-8048-B9F7-984564F17BD3}" destId="{E7311E35-988F-1948-8887-4FFAB679FC23}" srcOrd="3" destOrd="0" presId="urn:microsoft.com/office/officeart/2005/8/layout/hierarchy2"/>
    <dgm:cxn modelId="{95ECC758-2483-0C4D-8A6B-9CC94B9B6E69}" type="presParOf" srcId="{E7311E35-988F-1948-8887-4FFAB679FC23}" destId="{70D45602-6933-064E-B0E3-D4D984434F10}" srcOrd="0" destOrd="0" presId="urn:microsoft.com/office/officeart/2005/8/layout/hierarchy2"/>
    <dgm:cxn modelId="{98EF0448-CC68-F34C-A14D-8DC54F5736A0}" type="presParOf" srcId="{E7311E35-988F-1948-8887-4FFAB679FC23}" destId="{497BE24F-9CAB-4641-918C-A5DFCC04211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C4FAEA-5395-1440-A881-A465116F2D2F}" type="doc">
      <dgm:prSet loTypeId="urn:microsoft.com/office/officeart/2005/8/layout/hierarchy2" loCatId="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212E12F2-40C5-AF4B-87CD-0FC04EBD9E5A}">
      <dgm:prSet phldrT="[Texte]"/>
      <dgm:spPr/>
      <dgm:t>
        <a:bodyPr/>
        <a:lstStyle/>
        <a:p>
          <a:r>
            <a:rPr lang="fr-FR" dirty="0" smtClean="0">
              <a:solidFill>
                <a:srgbClr val="000000"/>
              </a:solidFill>
            </a:rPr>
            <a:t>CI au citrate</a:t>
          </a:r>
          <a:endParaRPr lang="fr-FR" dirty="0">
            <a:solidFill>
              <a:srgbClr val="000000"/>
            </a:solidFill>
          </a:endParaRPr>
        </a:p>
      </dgm:t>
    </dgm:pt>
    <dgm:pt modelId="{1EDB9207-C277-584B-BDC8-303EB9C57D6C}" type="parTrans" cxnId="{B6430A6E-2CBB-6148-93D2-DB8E3397FCDD}">
      <dgm:prSet/>
      <dgm:spPr/>
      <dgm:t>
        <a:bodyPr/>
        <a:lstStyle/>
        <a:p>
          <a:endParaRPr lang="fr-FR"/>
        </a:p>
      </dgm:t>
    </dgm:pt>
    <dgm:pt modelId="{C2DBB141-074C-5F4A-ACA2-D6A7CBA851DC}" type="sibTrans" cxnId="{B6430A6E-2CBB-6148-93D2-DB8E3397FCDD}">
      <dgm:prSet/>
      <dgm:spPr/>
      <dgm:t>
        <a:bodyPr/>
        <a:lstStyle/>
        <a:p>
          <a:endParaRPr lang="fr-FR"/>
        </a:p>
      </dgm:t>
    </dgm:pt>
    <dgm:pt modelId="{9333109A-8F5B-1A4D-AF08-D9FD8C55FD62}">
      <dgm:prSet phldrT="[Texte]"/>
      <dgm:spPr/>
      <dgm:t>
        <a:bodyPr/>
        <a:lstStyle/>
        <a:p>
          <a:r>
            <a:rPr lang="fr-FR" dirty="0" smtClean="0">
              <a:solidFill>
                <a:srgbClr val="000000"/>
              </a:solidFill>
            </a:rPr>
            <a:t>CRRT</a:t>
          </a:r>
          <a:endParaRPr lang="fr-FR" dirty="0">
            <a:solidFill>
              <a:srgbClr val="000000"/>
            </a:solidFill>
          </a:endParaRPr>
        </a:p>
      </dgm:t>
    </dgm:pt>
    <dgm:pt modelId="{1B5BA286-7DF2-D447-8E38-3E4831C09B38}" type="sibTrans" cxnId="{3B5A74F4-9D58-8942-A842-308CD060C6E6}">
      <dgm:prSet/>
      <dgm:spPr/>
      <dgm:t>
        <a:bodyPr/>
        <a:lstStyle/>
        <a:p>
          <a:endParaRPr lang="fr-FR"/>
        </a:p>
      </dgm:t>
    </dgm:pt>
    <dgm:pt modelId="{7344CCEC-8CC0-D44E-8321-6DBD5DE16834}" type="parTrans" cxnId="{3B5A74F4-9D58-8942-A842-308CD060C6E6}">
      <dgm:prSet/>
      <dgm:spPr/>
      <dgm:t>
        <a:bodyPr/>
        <a:lstStyle/>
        <a:p>
          <a:endParaRPr lang="fr-FR"/>
        </a:p>
      </dgm:t>
    </dgm:pt>
    <dgm:pt modelId="{4FF384A8-C830-2247-A34F-79AA83C262CD}">
      <dgm:prSet/>
      <dgm:spPr/>
      <dgm:t>
        <a:bodyPr/>
        <a:lstStyle/>
        <a:p>
          <a:r>
            <a:rPr lang="fr-FR" dirty="0" smtClean="0">
              <a:solidFill>
                <a:srgbClr val="000000"/>
              </a:solidFill>
            </a:rPr>
            <a:t>Pas de risque hémorragique</a:t>
          </a:r>
          <a:endParaRPr lang="fr-FR" dirty="0">
            <a:solidFill>
              <a:srgbClr val="000000"/>
            </a:solidFill>
          </a:endParaRPr>
        </a:p>
      </dgm:t>
    </dgm:pt>
    <dgm:pt modelId="{A6F75993-52D7-724F-B5E5-9A7465C6AA05}" type="parTrans" cxnId="{F175727A-4458-144C-BC40-7F304750958B}">
      <dgm:prSet/>
      <dgm:spPr/>
      <dgm:t>
        <a:bodyPr/>
        <a:lstStyle/>
        <a:p>
          <a:endParaRPr lang="fr-FR"/>
        </a:p>
      </dgm:t>
    </dgm:pt>
    <dgm:pt modelId="{AA51BB28-848E-0347-A7B8-5873E8B9DA3E}" type="sibTrans" cxnId="{F175727A-4458-144C-BC40-7F304750958B}">
      <dgm:prSet/>
      <dgm:spPr/>
      <dgm:t>
        <a:bodyPr/>
        <a:lstStyle/>
        <a:p>
          <a:endParaRPr lang="fr-FR"/>
        </a:p>
      </dgm:t>
    </dgm:pt>
    <dgm:pt modelId="{21E305C7-F945-1D45-8827-5055C38F2784}">
      <dgm:prSet/>
      <dgm:spPr/>
      <dgm:t>
        <a:bodyPr/>
        <a:lstStyle/>
        <a:p>
          <a:r>
            <a:rPr lang="fr-FR" dirty="0" smtClean="0">
              <a:solidFill>
                <a:srgbClr val="000000"/>
              </a:solidFill>
            </a:rPr>
            <a:t>Anticoagulation curative </a:t>
          </a:r>
          <a:endParaRPr lang="fr-FR" dirty="0">
            <a:solidFill>
              <a:srgbClr val="000000"/>
            </a:solidFill>
          </a:endParaRPr>
        </a:p>
      </dgm:t>
    </dgm:pt>
    <dgm:pt modelId="{90091323-0BF1-2B43-B202-8ED34B981259}" type="parTrans" cxnId="{FFCCDA81-6AF4-DD40-8207-7E235E442792}">
      <dgm:prSet/>
      <dgm:spPr/>
      <dgm:t>
        <a:bodyPr/>
        <a:lstStyle/>
        <a:p>
          <a:endParaRPr lang="fr-FR"/>
        </a:p>
      </dgm:t>
    </dgm:pt>
    <dgm:pt modelId="{C369AE15-1D63-3049-80E9-1E98CC59CD11}" type="sibTrans" cxnId="{FFCCDA81-6AF4-DD40-8207-7E235E442792}">
      <dgm:prSet/>
      <dgm:spPr/>
      <dgm:t>
        <a:bodyPr/>
        <a:lstStyle/>
        <a:p>
          <a:endParaRPr lang="fr-FR"/>
        </a:p>
      </dgm:t>
    </dgm:pt>
    <dgm:pt modelId="{47710CB2-6B4B-A345-BBD6-E20980DAB37A}">
      <dgm:prSet/>
      <dgm:spPr>
        <a:solidFill>
          <a:srgbClr val="C0504D"/>
        </a:solidFill>
      </dgm:spPr>
      <dgm:t>
        <a:bodyPr/>
        <a:lstStyle/>
        <a:p>
          <a:r>
            <a:rPr lang="fr-FR" dirty="0" smtClean="0">
              <a:solidFill>
                <a:srgbClr val="000000"/>
              </a:solidFill>
            </a:rPr>
            <a:t>Oui : HNF </a:t>
          </a:r>
          <a:br>
            <a:rPr lang="fr-FR" dirty="0" smtClean="0">
              <a:solidFill>
                <a:srgbClr val="000000"/>
              </a:solidFill>
            </a:rPr>
          </a:br>
          <a:r>
            <a:rPr lang="fr-FR" dirty="0" smtClean="0">
              <a:solidFill>
                <a:srgbClr val="000000"/>
              </a:solidFill>
            </a:rPr>
            <a:t>(</a:t>
          </a:r>
          <a:r>
            <a:rPr lang="fr-FR" dirty="0" err="1" smtClean="0">
              <a:solidFill>
                <a:srgbClr val="000000"/>
              </a:solidFill>
            </a:rPr>
            <a:t>TCAr</a:t>
          </a:r>
          <a:r>
            <a:rPr lang="fr-FR" dirty="0" smtClean="0">
              <a:solidFill>
                <a:srgbClr val="000000"/>
              </a:solidFill>
            </a:rPr>
            <a:t> 1,5)</a:t>
          </a:r>
          <a:endParaRPr lang="fr-FR" dirty="0">
            <a:solidFill>
              <a:srgbClr val="000000"/>
            </a:solidFill>
          </a:endParaRPr>
        </a:p>
      </dgm:t>
    </dgm:pt>
    <dgm:pt modelId="{35E3E8E0-D721-FF44-9905-A7715C3D47A2}" type="parTrans" cxnId="{999E5FDC-48D1-5C46-906F-B309A8B3410F}">
      <dgm:prSet/>
      <dgm:spPr>
        <a:ln>
          <a:solidFill>
            <a:srgbClr val="C0504D"/>
          </a:solidFill>
        </a:ln>
      </dgm:spPr>
      <dgm:t>
        <a:bodyPr/>
        <a:lstStyle/>
        <a:p>
          <a:endParaRPr lang="fr-FR"/>
        </a:p>
      </dgm:t>
    </dgm:pt>
    <dgm:pt modelId="{94EF911C-FAEA-F44F-A368-6C12C21D1B1B}" type="sibTrans" cxnId="{999E5FDC-48D1-5C46-906F-B309A8B3410F}">
      <dgm:prSet/>
      <dgm:spPr/>
      <dgm:t>
        <a:bodyPr/>
        <a:lstStyle/>
        <a:p>
          <a:endParaRPr lang="fr-FR"/>
        </a:p>
      </dgm:t>
    </dgm:pt>
    <dgm:pt modelId="{E72CB9FE-12D2-A34D-A8DA-B03EDA82A4A8}">
      <dgm:prSet/>
      <dgm:spPr/>
      <dgm:t>
        <a:bodyPr/>
        <a:lstStyle/>
        <a:p>
          <a:r>
            <a:rPr lang="fr-FR" dirty="0" smtClean="0">
              <a:solidFill>
                <a:srgbClr val="000000"/>
              </a:solidFill>
            </a:rPr>
            <a:t>HNF systémique curative</a:t>
          </a:r>
          <a:endParaRPr lang="fr-FR" dirty="0">
            <a:solidFill>
              <a:srgbClr val="000000"/>
            </a:solidFill>
          </a:endParaRPr>
        </a:p>
      </dgm:t>
    </dgm:pt>
    <dgm:pt modelId="{810AEF3C-1ECE-2B4C-A628-D5AAF9FC8B4A}" type="parTrans" cxnId="{9758F2E2-1601-974D-878E-47E68625D53A}">
      <dgm:prSet/>
      <dgm:spPr/>
      <dgm:t>
        <a:bodyPr/>
        <a:lstStyle/>
        <a:p>
          <a:endParaRPr lang="fr-FR"/>
        </a:p>
      </dgm:t>
    </dgm:pt>
    <dgm:pt modelId="{8B5E13BD-FFC7-A84D-9891-D5198ACB3978}" type="sibTrans" cxnId="{9758F2E2-1601-974D-878E-47E68625D53A}">
      <dgm:prSet/>
      <dgm:spPr/>
      <dgm:t>
        <a:bodyPr/>
        <a:lstStyle/>
        <a:p>
          <a:endParaRPr lang="fr-FR"/>
        </a:p>
      </dgm:t>
    </dgm:pt>
    <dgm:pt modelId="{E7590DA2-F638-C349-AD49-A32DD4331FC2}">
      <dgm:prSet/>
      <dgm:spPr/>
      <dgm:t>
        <a:bodyPr/>
        <a:lstStyle/>
        <a:p>
          <a:r>
            <a:rPr lang="fr-FR" dirty="0" smtClean="0">
              <a:solidFill>
                <a:srgbClr val="000000"/>
              </a:solidFill>
            </a:rPr>
            <a:t>Si TIH, discuter citrate en plus du traitement TIH </a:t>
          </a:r>
          <a:endParaRPr lang="fr-FR" dirty="0">
            <a:solidFill>
              <a:srgbClr val="000000"/>
            </a:solidFill>
          </a:endParaRPr>
        </a:p>
      </dgm:t>
    </dgm:pt>
    <dgm:pt modelId="{B0E4F48D-9F75-0243-A07F-179ACAC73418}" type="parTrans" cxnId="{8D85EBD1-81FF-8A4C-AE1F-D56105C04217}">
      <dgm:prSet/>
      <dgm:spPr/>
      <dgm:t>
        <a:bodyPr/>
        <a:lstStyle/>
        <a:p>
          <a:endParaRPr lang="fr-FR"/>
        </a:p>
      </dgm:t>
    </dgm:pt>
    <dgm:pt modelId="{83621B43-654A-4441-85A7-24259053CD37}" type="sibTrans" cxnId="{8D85EBD1-81FF-8A4C-AE1F-D56105C04217}">
      <dgm:prSet/>
      <dgm:spPr/>
      <dgm:t>
        <a:bodyPr/>
        <a:lstStyle/>
        <a:p>
          <a:endParaRPr lang="fr-FR"/>
        </a:p>
      </dgm:t>
    </dgm:pt>
    <dgm:pt modelId="{D2A1323F-3A4B-0A4A-A679-74C756A52DD7}">
      <dgm:prSet phldrT="[Texte]"/>
      <dgm:spPr/>
      <dgm:t>
        <a:bodyPr/>
        <a:lstStyle/>
        <a:p>
          <a:r>
            <a:rPr lang="fr-FR" dirty="0" smtClean="0">
              <a:solidFill>
                <a:srgbClr val="000000"/>
              </a:solidFill>
            </a:rPr>
            <a:t>Risque hémorragique </a:t>
          </a:r>
          <a:endParaRPr lang="fr-FR" dirty="0">
            <a:solidFill>
              <a:srgbClr val="000000"/>
            </a:solidFill>
          </a:endParaRPr>
        </a:p>
      </dgm:t>
    </dgm:pt>
    <dgm:pt modelId="{4D57307C-F630-514A-9025-62902D72D0EE}" type="parTrans" cxnId="{8185B003-2394-7D4B-BEFC-F0D6A32D5C0E}">
      <dgm:prSet/>
      <dgm:spPr/>
      <dgm:t>
        <a:bodyPr/>
        <a:lstStyle/>
        <a:p>
          <a:endParaRPr lang="fr-FR"/>
        </a:p>
      </dgm:t>
    </dgm:pt>
    <dgm:pt modelId="{D87EEB72-D90B-374C-B9D5-17D14F078784}" type="sibTrans" cxnId="{8185B003-2394-7D4B-BEFC-F0D6A32D5C0E}">
      <dgm:prSet/>
      <dgm:spPr/>
      <dgm:t>
        <a:bodyPr/>
        <a:lstStyle/>
        <a:p>
          <a:endParaRPr lang="fr-FR"/>
        </a:p>
      </dgm:t>
    </dgm:pt>
    <dgm:pt modelId="{13666A33-094E-ED4B-AE0C-1C03FFB796B7}">
      <dgm:prSet/>
      <dgm:spPr/>
      <dgm:t>
        <a:bodyPr/>
        <a:lstStyle/>
        <a:p>
          <a:r>
            <a:rPr lang="fr-FR" dirty="0" smtClean="0">
              <a:solidFill>
                <a:srgbClr val="000000"/>
              </a:solidFill>
            </a:rPr>
            <a:t>Pas d’anticoagulation curative</a:t>
          </a:r>
          <a:endParaRPr lang="fr-FR" dirty="0">
            <a:solidFill>
              <a:srgbClr val="000000"/>
            </a:solidFill>
          </a:endParaRPr>
        </a:p>
      </dgm:t>
    </dgm:pt>
    <dgm:pt modelId="{0C066E16-FD01-4741-9758-4267C907590B}" type="parTrans" cxnId="{4F7A57FD-6C19-9E4D-A84F-73CCE09D2C46}">
      <dgm:prSet/>
      <dgm:spPr/>
      <dgm:t>
        <a:bodyPr/>
        <a:lstStyle/>
        <a:p>
          <a:endParaRPr lang="fr-FR"/>
        </a:p>
      </dgm:t>
    </dgm:pt>
    <dgm:pt modelId="{4829617C-78C0-0049-BCA4-F03955746A45}" type="sibTrans" cxnId="{4F7A57FD-6C19-9E4D-A84F-73CCE09D2C46}">
      <dgm:prSet/>
      <dgm:spPr/>
      <dgm:t>
        <a:bodyPr/>
        <a:lstStyle/>
        <a:p>
          <a:endParaRPr lang="fr-FR"/>
        </a:p>
      </dgm:t>
    </dgm:pt>
    <dgm:pt modelId="{D2995429-19A2-8D46-BEDD-F2C148DB6AF0}">
      <dgm:prSet phldrT="[Texte]"/>
      <dgm:spPr/>
      <dgm:t>
        <a:bodyPr/>
        <a:lstStyle/>
        <a:p>
          <a:r>
            <a:rPr lang="fr-FR" dirty="0" smtClean="0">
              <a:solidFill>
                <a:srgbClr val="000000"/>
              </a:solidFill>
            </a:rPr>
            <a:t>Oui : Pas d’anticoagulation</a:t>
          </a:r>
          <a:endParaRPr lang="fr-FR" dirty="0">
            <a:solidFill>
              <a:srgbClr val="000000"/>
            </a:solidFill>
          </a:endParaRPr>
        </a:p>
      </dgm:t>
    </dgm:pt>
    <dgm:pt modelId="{FD84953E-7AC1-2B49-BCEC-771744488497}" type="parTrans" cxnId="{352D8CC6-15A0-384F-B8AD-25DDCC133307}">
      <dgm:prSet/>
      <dgm:spPr/>
      <dgm:t>
        <a:bodyPr/>
        <a:lstStyle/>
        <a:p>
          <a:endParaRPr lang="fr-FR"/>
        </a:p>
      </dgm:t>
    </dgm:pt>
    <dgm:pt modelId="{282C5219-4C0B-FE4B-B579-6C300FBBDB66}" type="sibTrans" cxnId="{352D8CC6-15A0-384F-B8AD-25DDCC133307}">
      <dgm:prSet/>
      <dgm:spPr/>
      <dgm:t>
        <a:bodyPr/>
        <a:lstStyle/>
        <a:p>
          <a:endParaRPr lang="fr-FR"/>
        </a:p>
      </dgm:t>
    </dgm:pt>
    <dgm:pt modelId="{1CE2D773-5E01-7547-86E5-17996F530C75}">
      <dgm:prSet phldrT="[Texte]"/>
      <dgm:spPr/>
      <dgm:t>
        <a:bodyPr/>
        <a:lstStyle/>
        <a:p>
          <a:r>
            <a:rPr lang="fr-FR" dirty="0" smtClean="0">
              <a:solidFill>
                <a:srgbClr val="000000"/>
              </a:solidFill>
            </a:rPr>
            <a:t>Non : Citrate</a:t>
          </a:r>
          <a:endParaRPr lang="fr-FR" dirty="0">
            <a:solidFill>
              <a:srgbClr val="000000"/>
            </a:solidFill>
          </a:endParaRPr>
        </a:p>
      </dgm:t>
    </dgm:pt>
    <dgm:pt modelId="{3FD9F4AE-B41A-2847-8655-509F4FF9FE23}" type="parTrans" cxnId="{E6C26D56-8193-6A4B-A13E-DA292A5FB16E}">
      <dgm:prSet/>
      <dgm:spPr/>
      <dgm:t>
        <a:bodyPr/>
        <a:lstStyle/>
        <a:p>
          <a:endParaRPr lang="fr-FR"/>
        </a:p>
      </dgm:t>
    </dgm:pt>
    <dgm:pt modelId="{B93D5BCC-0401-3D4E-8EBD-B52AA72AF7CA}" type="sibTrans" cxnId="{E6C26D56-8193-6A4B-A13E-DA292A5FB16E}">
      <dgm:prSet/>
      <dgm:spPr/>
      <dgm:t>
        <a:bodyPr/>
        <a:lstStyle/>
        <a:p>
          <a:endParaRPr lang="fr-FR"/>
        </a:p>
      </dgm:t>
    </dgm:pt>
    <dgm:pt modelId="{8DB903D8-089A-B14B-819B-D35A49C8A7F2}">
      <dgm:prSet/>
      <dgm:spPr>
        <a:solidFill>
          <a:schemeClr val="accent2"/>
        </a:solidFill>
      </dgm:spPr>
      <dgm:t>
        <a:bodyPr/>
        <a:lstStyle/>
        <a:p>
          <a:r>
            <a:rPr lang="fr-FR" dirty="0" smtClean="0">
              <a:solidFill>
                <a:srgbClr val="000000"/>
              </a:solidFill>
            </a:rPr>
            <a:t>Non : Citrate  </a:t>
          </a:r>
          <a:endParaRPr lang="fr-FR" dirty="0">
            <a:solidFill>
              <a:srgbClr val="000000"/>
            </a:solidFill>
          </a:endParaRPr>
        </a:p>
      </dgm:t>
    </dgm:pt>
    <dgm:pt modelId="{F16C15EE-A702-6344-BAFC-640339968448}" type="parTrans" cxnId="{4A567030-E3BB-A347-B118-FE8B31B25380}">
      <dgm:prSet/>
      <dgm:spPr>
        <a:ln>
          <a:solidFill>
            <a:schemeClr val="accent2"/>
          </a:solidFill>
        </a:ln>
      </dgm:spPr>
      <dgm:t>
        <a:bodyPr/>
        <a:lstStyle/>
        <a:p>
          <a:endParaRPr lang="fr-FR"/>
        </a:p>
      </dgm:t>
    </dgm:pt>
    <dgm:pt modelId="{3120A6CD-22D7-8645-8A60-FE7E41C8523D}" type="sibTrans" cxnId="{4A567030-E3BB-A347-B118-FE8B31B25380}">
      <dgm:prSet/>
      <dgm:spPr/>
      <dgm:t>
        <a:bodyPr/>
        <a:lstStyle/>
        <a:p>
          <a:endParaRPr lang="fr-FR"/>
        </a:p>
      </dgm:t>
    </dgm:pt>
    <dgm:pt modelId="{0F296349-B774-F745-A68F-888C815FFCB6}">
      <dgm:prSet/>
      <dgm:spPr/>
      <dgm:t>
        <a:bodyPr/>
        <a:lstStyle/>
        <a:p>
          <a:r>
            <a:rPr lang="fr-FR" dirty="0" smtClean="0">
              <a:solidFill>
                <a:srgbClr val="000000"/>
              </a:solidFill>
            </a:rPr>
            <a:t>CI au citrate</a:t>
          </a:r>
          <a:endParaRPr lang="fr-FR" dirty="0">
            <a:solidFill>
              <a:srgbClr val="000000"/>
            </a:solidFill>
          </a:endParaRPr>
        </a:p>
      </dgm:t>
    </dgm:pt>
    <dgm:pt modelId="{EC56B68A-710E-4A4E-BB74-6DA0A301CEFB}" type="parTrans" cxnId="{53BB0E98-64A1-2B45-A23D-C35CF0DD5ACE}">
      <dgm:prSet/>
      <dgm:spPr/>
      <dgm:t>
        <a:bodyPr/>
        <a:lstStyle/>
        <a:p>
          <a:endParaRPr lang="fr-FR"/>
        </a:p>
      </dgm:t>
    </dgm:pt>
    <dgm:pt modelId="{0ED27C47-2A1B-9B4A-8D31-EA10FAEAF9C2}" type="sibTrans" cxnId="{53BB0E98-64A1-2B45-A23D-C35CF0DD5ACE}">
      <dgm:prSet/>
      <dgm:spPr/>
      <dgm:t>
        <a:bodyPr/>
        <a:lstStyle/>
        <a:p>
          <a:endParaRPr lang="fr-FR"/>
        </a:p>
      </dgm:t>
    </dgm:pt>
    <dgm:pt modelId="{8B55E2B3-F3FF-F945-8D85-7503D1DB640A}" type="pres">
      <dgm:prSet presAssocID="{C1C4FAEA-5395-1440-A881-A465116F2D2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77515A7-DE77-434E-91D7-BAABE939FBE6}" type="pres">
      <dgm:prSet presAssocID="{9333109A-8F5B-1A4D-AF08-D9FD8C55FD62}" presName="root1" presStyleCnt="0"/>
      <dgm:spPr/>
    </dgm:pt>
    <dgm:pt modelId="{7159B5BF-282B-2B4A-BA15-07C1E6214C09}" type="pres">
      <dgm:prSet presAssocID="{9333109A-8F5B-1A4D-AF08-D9FD8C55FD62}" presName="LevelOneTextNode" presStyleLbl="node0" presStyleIdx="0" presStyleCnt="1" custScaleX="48963" custScaleY="94235" custLinFactNeighborX="13884" custLinFactNeighborY="-726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9AD36E5-885C-A44F-95BF-FD07E9283E59}" type="pres">
      <dgm:prSet presAssocID="{9333109A-8F5B-1A4D-AF08-D9FD8C55FD62}" presName="level2hierChild" presStyleCnt="0"/>
      <dgm:spPr/>
    </dgm:pt>
    <dgm:pt modelId="{182863C9-3386-4141-9F34-99A726333F9A}" type="pres">
      <dgm:prSet presAssocID="{4D57307C-F630-514A-9025-62902D72D0EE}" presName="conn2-1" presStyleLbl="parChTrans1D2" presStyleIdx="0" presStyleCnt="2"/>
      <dgm:spPr/>
      <dgm:t>
        <a:bodyPr/>
        <a:lstStyle/>
        <a:p>
          <a:endParaRPr lang="fr-FR"/>
        </a:p>
      </dgm:t>
    </dgm:pt>
    <dgm:pt modelId="{0D4070E9-B154-5A41-AEAA-C4F7D20C4F3F}" type="pres">
      <dgm:prSet presAssocID="{4D57307C-F630-514A-9025-62902D72D0EE}" presName="connTx" presStyleLbl="parChTrans1D2" presStyleIdx="0" presStyleCnt="2"/>
      <dgm:spPr/>
      <dgm:t>
        <a:bodyPr/>
        <a:lstStyle/>
        <a:p>
          <a:endParaRPr lang="fr-FR"/>
        </a:p>
      </dgm:t>
    </dgm:pt>
    <dgm:pt modelId="{0F7DFCFB-B97F-6F48-B907-87A2AF3871CC}" type="pres">
      <dgm:prSet presAssocID="{D2A1323F-3A4B-0A4A-A679-74C756A52DD7}" presName="root2" presStyleCnt="0"/>
      <dgm:spPr/>
    </dgm:pt>
    <dgm:pt modelId="{60BB586A-F7EC-D048-9501-7ABA61287384}" type="pres">
      <dgm:prSet presAssocID="{D2A1323F-3A4B-0A4A-A679-74C756A52DD7}" presName="LevelTwoTextNode" presStyleLbl="node2" presStyleIdx="0" presStyleCnt="2" custLinFactNeighborX="-1089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5940D47-D9E4-014E-B383-0FC1D0A3ED59}" type="pres">
      <dgm:prSet presAssocID="{D2A1323F-3A4B-0A4A-A679-74C756A52DD7}" presName="level3hierChild" presStyleCnt="0"/>
      <dgm:spPr/>
    </dgm:pt>
    <dgm:pt modelId="{40C0886F-C955-294D-A355-AA95CA169586}" type="pres">
      <dgm:prSet presAssocID="{1EDB9207-C277-584B-BDC8-303EB9C57D6C}" presName="conn2-1" presStyleLbl="parChTrans1D3" presStyleIdx="0" presStyleCnt="3"/>
      <dgm:spPr/>
      <dgm:t>
        <a:bodyPr/>
        <a:lstStyle/>
        <a:p>
          <a:endParaRPr lang="fr-FR"/>
        </a:p>
      </dgm:t>
    </dgm:pt>
    <dgm:pt modelId="{C8F6A500-B6B2-8A46-B8F8-9E6B82AA02A4}" type="pres">
      <dgm:prSet presAssocID="{1EDB9207-C277-584B-BDC8-303EB9C57D6C}" presName="connTx" presStyleLbl="parChTrans1D3" presStyleIdx="0" presStyleCnt="3"/>
      <dgm:spPr/>
      <dgm:t>
        <a:bodyPr/>
        <a:lstStyle/>
        <a:p>
          <a:endParaRPr lang="fr-FR"/>
        </a:p>
      </dgm:t>
    </dgm:pt>
    <dgm:pt modelId="{C9A9EDE7-5CA5-B047-96E5-C28862341E80}" type="pres">
      <dgm:prSet presAssocID="{212E12F2-40C5-AF4B-87CD-0FC04EBD9E5A}" presName="root2" presStyleCnt="0"/>
      <dgm:spPr/>
    </dgm:pt>
    <dgm:pt modelId="{3B2F0814-DE3C-EF46-8DA6-3398DD3618A4}" type="pres">
      <dgm:prSet presAssocID="{212E12F2-40C5-AF4B-87CD-0FC04EBD9E5A}" presName="LevelTwoTextNode" presStyleLbl="node3" presStyleIdx="0" presStyleCnt="3" custLinFactNeighborX="-14463" custLinFactNeighborY="-74779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9A09431-27C7-6B4A-850F-BF27BE81B68B}" type="pres">
      <dgm:prSet presAssocID="{212E12F2-40C5-AF4B-87CD-0FC04EBD9E5A}" presName="level3hierChild" presStyleCnt="0"/>
      <dgm:spPr/>
    </dgm:pt>
    <dgm:pt modelId="{3AEBF43F-6378-FF41-98EC-8B9DFD68671A}" type="pres">
      <dgm:prSet presAssocID="{3FD9F4AE-B41A-2847-8655-509F4FF9FE23}" presName="conn2-1" presStyleLbl="parChTrans1D4" presStyleIdx="0" presStyleCnt="7"/>
      <dgm:spPr/>
      <dgm:t>
        <a:bodyPr/>
        <a:lstStyle/>
        <a:p>
          <a:endParaRPr lang="fr-FR"/>
        </a:p>
      </dgm:t>
    </dgm:pt>
    <dgm:pt modelId="{779803AC-65ED-1F4B-AF83-5F5313065092}" type="pres">
      <dgm:prSet presAssocID="{3FD9F4AE-B41A-2847-8655-509F4FF9FE23}" presName="connTx" presStyleLbl="parChTrans1D4" presStyleIdx="0" presStyleCnt="7"/>
      <dgm:spPr/>
      <dgm:t>
        <a:bodyPr/>
        <a:lstStyle/>
        <a:p>
          <a:endParaRPr lang="fr-FR"/>
        </a:p>
      </dgm:t>
    </dgm:pt>
    <dgm:pt modelId="{B65FE302-4050-EF48-AD29-C7B4144BCECB}" type="pres">
      <dgm:prSet presAssocID="{1CE2D773-5E01-7547-86E5-17996F530C75}" presName="root2" presStyleCnt="0"/>
      <dgm:spPr/>
    </dgm:pt>
    <dgm:pt modelId="{418976AD-4005-C04B-9185-E2928C4857B7}" type="pres">
      <dgm:prSet presAssocID="{1CE2D773-5E01-7547-86E5-17996F530C75}" presName="LevelTwoTextNode" presStyleLbl="node4" presStyleIdx="0" presStyleCnt="7" custLinFactY="-8528" custLinFactNeighborX="-15727" custLinFactNeighborY="-10000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D9AEF35-BF9C-754B-998E-21156BC8F2B4}" type="pres">
      <dgm:prSet presAssocID="{1CE2D773-5E01-7547-86E5-17996F530C75}" presName="level3hierChild" presStyleCnt="0"/>
      <dgm:spPr/>
    </dgm:pt>
    <dgm:pt modelId="{87C11C66-7A13-4C4B-9F9C-2AD6181F1772}" type="pres">
      <dgm:prSet presAssocID="{FD84953E-7AC1-2B49-BCEC-771744488497}" presName="conn2-1" presStyleLbl="parChTrans1D4" presStyleIdx="1" presStyleCnt="7"/>
      <dgm:spPr/>
      <dgm:t>
        <a:bodyPr/>
        <a:lstStyle/>
        <a:p>
          <a:endParaRPr lang="fr-FR"/>
        </a:p>
      </dgm:t>
    </dgm:pt>
    <dgm:pt modelId="{4BEC2DFD-E8F9-1746-97BA-7B6D8B9AD616}" type="pres">
      <dgm:prSet presAssocID="{FD84953E-7AC1-2B49-BCEC-771744488497}" presName="connTx" presStyleLbl="parChTrans1D4" presStyleIdx="1" presStyleCnt="7"/>
      <dgm:spPr/>
      <dgm:t>
        <a:bodyPr/>
        <a:lstStyle/>
        <a:p>
          <a:endParaRPr lang="fr-FR"/>
        </a:p>
      </dgm:t>
    </dgm:pt>
    <dgm:pt modelId="{C22AB234-4C5D-FE4B-B874-A95814276826}" type="pres">
      <dgm:prSet presAssocID="{D2995429-19A2-8D46-BEDD-F2C148DB6AF0}" presName="root2" presStyleCnt="0"/>
      <dgm:spPr/>
    </dgm:pt>
    <dgm:pt modelId="{BE5472BF-4A3E-0C4F-93D2-26AAE0B51C65}" type="pres">
      <dgm:prSet presAssocID="{D2995429-19A2-8D46-BEDD-F2C148DB6AF0}" presName="LevelTwoTextNode" presStyleLbl="node4" presStyleIdx="1" presStyleCnt="7" custLinFactNeighborX="-15727" custLinFactNeighborY="-6134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CFF7263-C6B6-E941-8E7D-4A5C65C94C2D}" type="pres">
      <dgm:prSet presAssocID="{D2995429-19A2-8D46-BEDD-F2C148DB6AF0}" presName="level3hierChild" presStyleCnt="0"/>
      <dgm:spPr/>
    </dgm:pt>
    <dgm:pt modelId="{AF607CBF-184F-1F4D-B566-394CDE7E5737}" type="pres">
      <dgm:prSet presAssocID="{A6F75993-52D7-724F-B5E5-9A7465C6AA05}" presName="conn2-1" presStyleLbl="parChTrans1D2" presStyleIdx="1" presStyleCnt="2"/>
      <dgm:spPr/>
      <dgm:t>
        <a:bodyPr/>
        <a:lstStyle/>
        <a:p>
          <a:endParaRPr lang="fr-FR"/>
        </a:p>
      </dgm:t>
    </dgm:pt>
    <dgm:pt modelId="{5878E292-7EA8-F94A-8DFB-7CFC86D0A2A0}" type="pres">
      <dgm:prSet presAssocID="{A6F75993-52D7-724F-B5E5-9A7465C6AA05}" presName="connTx" presStyleLbl="parChTrans1D2" presStyleIdx="1" presStyleCnt="2"/>
      <dgm:spPr/>
      <dgm:t>
        <a:bodyPr/>
        <a:lstStyle/>
        <a:p>
          <a:endParaRPr lang="fr-FR"/>
        </a:p>
      </dgm:t>
    </dgm:pt>
    <dgm:pt modelId="{C7BA8AA1-79EC-7344-890B-5086AB54ECC7}" type="pres">
      <dgm:prSet presAssocID="{4FF384A8-C830-2247-A34F-79AA83C262CD}" presName="root2" presStyleCnt="0"/>
      <dgm:spPr/>
    </dgm:pt>
    <dgm:pt modelId="{B7C1FE9F-0771-EC43-9283-443322522CDE}" type="pres">
      <dgm:prSet presAssocID="{4FF384A8-C830-2247-A34F-79AA83C262CD}" presName="LevelTwoTextNode" presStyleLbl="node2" presStyleIdx="1" presStyleCnt="2" custLinFactNeighborX="-10469" custLinFactNeighborY="5190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21F6A5D-7132-1A4F-95DD-E018190BE37B}" type="pres">
      <dgm:prSet presAssocID="{4FF384A8-C830-2247-A34F-79AA83C262CD}" presName="level3hierChild" presStyleCnt="0"/>
      <dgm:spPr/>
    </dgm:pt>
    <dgm:pt modelId="{28AE4FC3-A8E0-4E42-9AFD-578E1E496BF4}" type="pres">
      <dgm:prSet presAssocID="{0C066E16-FD01-4741-9758-4267C907590B}" presName="conn2-1" presStyleLbl="parChTrans1D3" presStyleIdx="1" presStyleCnt="3"/>
      <dgm:spPr/>
      <dgm:t>
        <a:bodyPr/>
        <a:lstStyle/>
        <a:p>
          <a:endParaRPr lang="fr-FR"/>
        </a:p>
      </dgm:t>
    </dgm:pt>
    <dgm:pt modelId="{0BA91CCC-C38E-164F-AF14-F5C586669839}" type="pres">
      <dgm:prSet presAssocID="{0C066E16-FD01-4741-9758-4267C907590B}" presName="connTx" presStyleLbl="parChTrans1D3" presStyleIdx="1" presStyleCnt="3"/>
      <dgm:spPr/>
      <dgm:t>
        <a:bodyPr/>
        <a:lstStyle/>
        <a:p>
          <a:endParaRPr lang="fr-FR"/>
        </a:p>
      </dgm:t>
    </dgm:pt>
    <dgm:pt modelId="{6C3F7391-8DDA-F34F-8345-058C7A81BA59}" type="pres">
      <dgm:prSet presAssocID="{13666A33-094E-ED4B-AE0C-1C03FFB796B7}" presName="root2" presStyleCnt="0"/>
      <dgm:spPr/>
    </dgm:pt>
    <dgm:pt modelId="{F86BB273-630E-2E4C-B5C3-1C6676B4900B}" type="pres">
      <dgm:prSet presAssocID="{13666A33-094E-ED4B-AE0C-1C03FFB796B7}" presName="LevelTwoTextNode" presStyleLbl="node3" presStyleIdx="1" presStyleCnt="3" custLinFactNeighborX="-10108" custLinFactNeighborY="-4718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D324DA7-1DE3-6843-A2B1-E23A5DCAED6B}" type="pres">
      <dgm:prSet presAssocID="{13666A33-094E-ED4B-AE0C-1C03FFB796B7}" presName="level3hierChild" presStyleCnt="0"/>
      <dgm:spPr/>
    </dgm:pt>
    <dgm:pt modelId="{A894C715-93F0-FD46-9435-65A7AD1ED6F2}" type="pres">
      <dgm:prSet presAssocID="{EC56B68A-710E-4A4E-BB74-6DA0A301CEFB}" presName="conn2-1" presStyleLbl="parChTrans1D4" presStyleIdx="2" presStyleCnt="7"/>
      <dgm:spPr/>
      <dgm:t>
        <a:bodyPr/>
        <a:lstStyle/>
        <a:p>
          <a:endParaRPr lang="fr-FR"/>
        </a:p>
      </dgm:t>
    </dgm:pt>
    <dgm:pt modelId="{3063997E-140A-FC40-B53C-7886636CD393}" type="pres">
      <dgm:prSet presAssocID="{EC56B68A-710E-4A4E-BB74-6DA0A301CEFB}" presName="connTx" presStyleLbl="parChTrans1D4" presStyleIdx="2" presStyleCnt="7"/>
      <dgm:spPr/>
      <dgm:t>
        <a:bodyPr/>
        <a:lstStyle/>
        <a:p>
          <a:endParaRPr lang="fr-FR"/>
        </a:p>
      </dgm:t>
    </dgm:pt>
    <dgm:pt modelId="{E87E276E-E5C3-4F40-B39D-D52FF7784933}" type="pres">
      <dgm:prSet presAssocID="{0F296349-B774-F745-A68F-888C815FFCB6}" presName="root2" presStyleCnt="0"/>
      <dgm:spPr/>
    </dgm:pt>
    <dgm:pt modelId="{AED35BDE-DB05-AE41-90CB-FDC27668B8B0}" type="pres">
      <dgm:prSet presAssocID="{0F296349-B774-F745-A68F-888C815FFCB6}" presName="LevelTwoTextNode" presStyleLbl="node4" presStyleIdx="2" presStyleCnt="7" custLinFactNeighborX="-19657" custLinFactNeighborY="-4718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95A2124-B04F-FA4C-8399-D1845CCFCA85}" type="pres">
      <dgm:prSet presAssocID="{0F296349-B774-F745-A68F-888C815FFCB6}" presName="level3hierChild" presStyleCnt="0"/>
      <dgm:spPr/>
    </dgm:pt>
    <dgm:pt modelId="{D846568E-030E-F644-8833-1B23E5BFCB0C}" type="pres">
      <dgm:prSet presAssocID="{F16C15EE-A702-6344-BAFC-640339968448}" presName="conn2-1" presStyleLbl="parChTrans1D4" presStyleIdx="3" presStyleCnt="7"/>
      <dgm:spPr/>
      <dgm:t>
        <a:bodyPr/>
        <a:lstStyle/>
        <a:p>
          <a:endParaRPr lang="fr-FR"/>
        </a:p>
      </dgm:t>
    </dgm:pt>
    <dgm:pt modelId="{C5FBAD9A-C28B-3141-BF39-65A89D9B5EF8}" type="pres">
      <dgm:prSet presAssocID="{F16C15EE-A702-6344-BAFC-640339968448}" presName="connTx" presStyleLbl="parChTrans1D4" presStyleIdx="3" presStyleCnt="7"/>
      <dgm:spPr/>
      <dgm:t>
        <a:bodyPr/>
        <a:lstStyle/>
        <a:p>
          <a:endParaRPr lang="fr-FR"/>
        </a:p>
      </dgm:t>
    </dgm:pt>
    <dgm:pt modelId="{1210ECF2-981B-3947-B161-C581832277BB}" type="pres">
      <dgm:prSet presAssocID="{8DB903D8-089A-B14B-819B-D35A49C8A7F2}" presName="root2" presStyleCnt="0"/>
      <dgm:spPr/>
    </dgm:pt>
    <dgm:pt modelId="{D4D92868-BCEA-F74D-901F-158D4A8504FB}" type="pres">
      <dgm:prSet presAssocID="{8DB903D8-089A-B14B-819B-D35A49C8A7F2}" presName="LevelTwoTextNode" presStyleLbl="node4" presStyleIdx="3" presStyleCnt="7" custLinFactNeighborX="-26313" custLinFactNeighborY="-6763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3930320-01A9-0F4D-BC13-41F7F79883F8}" type="pres">
      <dgm:prSet presAssocID="{8DB903D8-089A-B14B-819B-D35A49C8A7F2}" presName="level3hierChild" presStyleCnt="0"/>
      <dgm:spPr/>
    </dgm:pt>
    <dgm:pt modelId="{2C809AB0-5041-FF4A-ABD2-9F4E2B7B4D53}" type="pres">
      <dgm:prSet presAssocID="{35E3E8E0-D721-FF44-9905-A7715C3D47A2}" presName="conn2-1" presStyleLbl="parChTrans1D4" presStyleIdx="4" presStyleCnt="7"/>
      <dgm:spPr/>
      <dgm:t>
        <a:bodyPr/>
        <a:lstStyle/>
        <a:p>
          <a:endParaRPr lang="fr-FR"/>
        </a:p>
      </dgm:t>
    </dgm:pt>
    <dgm:pt modelId="{4C6899B0-3FA3-1F43-BF5C-469DFA07C0F6}" type="pres">
      <dgm:prSet presAssocID="{35E3E8E0-D721-FF44-9905-A7715C3D47A2}" presName="connTx" presStyleLbl="parChTrans1D4" presStyleIdx="4" presStyleCnt="7"/>
      <dgm:spPr/>
      <dgm:t>
        <a:bodyPr/>
        <a:lstStyle/>
        <a:p>
          <a:endParaRPr lang="fr-FR"/>
        </a:p>
      </dgm:t>
    </dgm:pt>
    <dgm:pt modelId="{90CDC0E8-63B5-B54F-8300-DB9C571DCCB3}" type="pres">
      <dgm:prSet presAssocID="{47710CB2-6B4B-A345-BBD6-E20980DAB37A}" presName="root2" presStyleCnt="0"/>
      <dgm:spPr/>
    </dgm:pt>
    <dgm:pt modelId="{F055BBBA-5EB8-0240-894A-731A5C83AF8D}" type="pres">
      <dgm:prSet presAssocID="{47710CB2-6B4B-A345-BBD6-E20980DAB37A}" presName="LevelTwoTextNode" presStyleLbl="node4" presStyleIdx="4" presStyleCnt="7" custLinFactNeighborX="-25527" custLinFactNeighborY="-1379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5FF812A-0A48-FE49-846E-6ACA34EB99F9}" type="pres">
      <dgm:prSet presAssocID="{47710CB2-6B4B-A345-BBD6-E20980DAB37A}" presName="level3hierChild" presStyleCnt="0"/>
      <dgm:spPr/>
    </dgm:pt>
    <dgm:pt modelId="{112AFE19-65A1-1A4F-9035-7C8C18E3A4E4}" type="pres">
      <dgm:prSet presAssocID="{90091323-0BF1-2B43-B202-8ED34B981259}" presName="conn2-1" presStyleLbl="parChTrans1D3" presStyleIdx="2" presStyleCnt="3"/>
      <dgm:spPr/>
      <dgm:t>
        <a:bodyPr/>
        <a:lstStyle/>
        <a:p>
          <a:endParaRPr lang="fr-FR"/>
        </a:p>
      </dgm:t>
    </dgm:pt>
    <dgm:pt modelId="{4439E058-D731-CF43-8884-8B43187D686C}" type="pres">
      <dgm:prSet presAssocID="{90091323-0BF1-2B43-B202-8ED34B981259}" presName="connTx" presStyleLbl="parChTrans1D3" presStyleIdx="2" presStyleCnt="3"/>
      <dgm:spPr/>
      <dgm:t>
        <a:bodyPr/>
        <a:lstStyle/>
        <a:p>
          <a:endParaRPr lang="fr-FR"/>
        </a:p>
      </dgm:t>
    </dgm:pt>
    <dgm:pt modelId="{EF03CA8E-87FF-0A4D-A211-FFAD590526FE}" type="pres">
      <dgm:prSet presAssocID="{21E305C7-F945-1D45-8827-5055C38F2784}" presName="root2" presStyleCnt="0"/>
      <dgm:spPr/>
    </dgm:pt>
    <dgm:pt modelId="{3C06B12B-D19E-BF4B-AC6C-D025E3D1F198}" type="pres">
      <dgm:prSet presAssocID="{21E305C7-F945-1D45-8827-5055C38F2784}" presName="LevelTwoTextNode" presStyleLbl="node3" presStyleIdx="2" presStyleCnt="3" custLinFactNeighborX="-12890" custLinFactNeighborY="9001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F01A38A-F610-8048-B9F7-984564F17BD3}" type="pres">
      <dgm:prSet presAssocID="{21E305C7-F945-1D45-8827-5055C38F2784}" presName="level3hierChild" presStyleCnt="0"/>
      <dgm:spPr/>
    </dgm:pt>
    <dgm:pt modelId="{2D89BF9D-3D05-5445-8436-9A7BDA154D0B}" type="pres">
      <dgm:prSet presAssocID="{810AEF3C-1ECE-2B4C-A628-D5AAF9FC8B4A}" presName="conn2-1" presStyleLbl="parChTrans1D4" presStyleIdx="5" presStyleCnt="7"/>
      <dgm:spPr/>
      <dgm:t>
        <a:bodyPr/>
        <a:lstStyle/>
        <a:p>
          <a:endParaRPr lang="fr-FR"/>
        </a:p>
      </dgm:t>
    </dgm:pt>
    <dgm:pt modelId="{1595490B-764C-DF41-8FCC-588B23289C3A}" type="pres">
      <dgm:prSet presAssocID="{810AEF3C-1ECE-2B4C-A628-D5AAF9FC8B4A}" presName="connTx" presStyleLbl="parChTrans1D4" presStyleIdx="5" presStyleCnt="7"/>
      <dgm:spPr/>
      <dgm:t>
        <a:bodyPr/>
        <a:lstStyle/>
        <a:p>
          <a:endParaRPr lang="fr-FR"/>
        </a:p>
      </dgm:t>
    </dgm:pt>
    <dgm:pt modelId="{DEE97715-1A76-2A47-9CCC-43AE73ED7B62}" type="pres">
      <dgm:prSet presAssocID="{E72CB9FE-12D2-A34D-A8DA-B03EDA82A4A8}" presName="root2" presStyleCnt="0"/>
      <dgm:spPr/>
    </dgm:pt>
    <dgm:pt modelId="{B22062CD-E671-7D40-91A8-7BC47A82C62C}" type="pres">
      <dgm:prSet presAssocID="{E72CB9FE-12D2-A34D-A8DA-B03EDA82A4A8}" presName="LevelTwoTextNode" presStyleLbl="node4" presStyleIdx="5" presStyleCnt="7" custLinFactNeighborX="-18876" custLinFactNeighborY="66908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C992901-7C4D-B844-B84D-466C78F134B0}" type="pres">
      <dgm:prSet presAssocID="{E72CB9FE-12D2-A34D-A8DA-B03EDA82A4A8}" presName="level3hierChild" presStyleCnt="0"/>
      <dgm:spPr/>
    </dgm:pt>
    <dgm:pt modelId="{4D0EDF54-D5F0-7F4F-90D1-3F1ACC17403E}" type="pres">
      <dgm:prSet presAssocID="{B0E4F48D-9F75-0243-A07F-179ACAC73418}" presName="conn2-1" presStyleLbl="parChTrans1D4" presStyleIdx="6" presStyleCnt="7"/>
      <dgm:spPr/>
      <dgm:t>
        <a:bodyPr/>
        <a:lstStyle/>
        <a:p>
          <a:endParaRPr lang="fr-FR"/>
        </a:p>
      </dgm:t>
    </dgm:pt>
    <dgm:pt modelId="{22F70C64-CB28-4946-9923-3FE044D5693C}" type="pres">
      <dgm:prSet presAssocID="{B0E4F48D-9F75-0243-A07F-179ACAC73418}" presName="connTx" presStyleLbl="parChTrans1D4" presStyleIdx="6" presStyleCnt="7"/>
      <dgm:spPr/>
      <dgm:t>
        <a:bodyPr/>
        <a:lstStyle/>
        <a:p>
          <a:endParaRPr lang="fr-FR"/>
        </a:p>
      </dgm:t>
    </dgm:pt>
    <dgm:pt modelId="{E7311E35-988F-1948-8887-4FFAB679FC23}" type="pres">
      <dgm:prSet presAssocID="{E7590DA2-F638-C349-AD49-A32DD4331FC2}" presName="root2" presStyleCnt="0"/>
      <dgm:spPr/>
    </dgm:pt>
    <dgm:pt modelId="{70D45602-6933-064E-B0E3-D4D984434F10}" type="pres">
      <dgm:prSet presAssocID="{E7590DA2-F638-C349-AD49-A32DD4331FC2}" presName="LevelTwoTextNode" presStyleLbl="node4" presStyleIdx="6" presStyleCnt="7" custLinFactY="5744" custLinFactNeighborX="-15730" custLinFactNeighborY="10000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97BE24F-9CAB-4641-918C-A5DFCC042116}" type="pres">
      <dgm:prSet presAssocID="{E7590DA2-F638-C349-AD49-A32DD4331FC2}" presName="level3hierChild" presStyleCnt="0"/>
      <dgm:spPr/>
    </dgm:pt>
  </dgm:ptLst>
  <dgm:cxnLst>
    <dgm:cxn modelId="{F175727A-4458-144C-BC40-7F304750958B}" srcId="{9333109A-8F5B-1A4D-AF08-D9FD8C55FD62}" destId="{4FF384A8-C830-2247-A34F-79AA83C262CD}" srcOrd="1" destOrd="0" parTransId="{A6F75993-52D7-724F-B5E5-9A7465C6AA05}" sibTransId="{AA51BB28-848E-0347-A7B8-5873E8B9DA3E}"/>
    <dgm:cxn modelId="{8D85EBD1-81FF-8A4C-AE1F-D56105C04217}" srcId="{21E305C7-F945-1D45-8827-5055C38F2784}" destId="{E7590DA2-F638-C349-AD49-A32DD4331FC2}" srcOrd="1" destOrd="0" parTransId="{B0E4F48D-9F75-0243-A07F-179ACAC73418}" sibTransId="{83621B43-654A-4441-85A7-24259053CD37}"/>
    <dgm:cxn modelId="{DCA45670-5AA9-1347-90C8-A8E7979EAF12}" type="presOf" srcId="{C1C4FAEA-5395-1440-A881-A465116F2D2F}" destId="{8B55E2B3-F3FF-F945-8D85-7503D1DB640A}" srcOrd="0" destOrd="0" presId="urn:microsoft.com/office/officeart/2005/8/layout/hierarchy2"/>
    <dgm:cxn modelId="{FD5ED158-BCBA-BB41-B1F4-00464625469D}" type="presOf" srcId="{13666A33-094E-ED4B-AE0C-1C03FFB796B7}" destId="{F86BB273-630E-2E4C-B5C3-1C6676B4900B}" srcOrd="0" destOrd="0" presId="urn:microsoft.com/office/officeart/2005/8/layout/hierarchy2"/>
    <dgm:cxn modelId="{359B26F1-FE01-EE4A-B931-6EBD7E7DEBA8}" type="presOf" srcId="{EC56B68A-710E-4A4E-BB74-6DA0A301CEFB}" destId="{3063997E-140A-FC40-B53C-7886636CD393}" srcOrd="1" destOrd="0" presId="urn:microsoft.com/office/officeart/2005/8/layout/hierarchy2"/>
    <dgm:cxn modelId="{2597796C-F63E-DA43-8F9C-490B94B94B00}" type="presOf" srcId="{A6F75993-52D7-724F-B5E5-9A7465C6AA05}" destId="{5878E292-7EA8-F94A-8DFB-7CFC86D0A2A0}" srcOrd="1" destOrd="0" presId="urn:microsoft.com/office/officeart/2005/8/layout/hierarchy2"/>
    <dgm:cxn modelId="{A2273330-7D5B-254E-8E7D-57E1426037F7}" type="presOf" srcId="{B0E4F48D-9F75-0243-A07F-179ACAC73418}" destId="{22F70C64-CB28-4946-9923-3FE044D5693C}" srcOrd="1" destOrd="0" presId="urn:microsoft.com/office/officeart/2005/8/layout/hierarchy2"/>
    <dgm:cxn modelId="{6868657B-563C-D54C-BEDA-92140684633D}" type="presOf" srcId="{D2995429-19A2-8D46-BEDD-F2C148DB6AF0}" destId="{BE5472BF-4A3E-0C4F-93D2-26AAE0B51C65}" srcOrd="0" destOrd="0" presId="urn:microsoft.com/office/officeart/2005/8/layout/hierarchy2"/>
    <dgm:cxn modelId="{222B2174-B3C8-4948-AE03-5D1CB2912042}" type="presOf" srcId="{4FF384A8-C830-2247-A34F-79AA83C262CD}" destId="{B7C1FE9F-0771-EC43-9283-443322522CDE}" srcOrd="0" destOrd="0" presId="urn:microsoft.com/office/officeart/2005/8/layout/hierarchy2"/>
    <dgm:cxn modelId="{E2F283B8-60B5-D643-9A69-7EFF0C17B5E9}" type="presOf" srcId="{47710CB2-6B4B-A345-BBD6-E20980DAB37A}" destId="{F055BBBA-5EB8-0240-894A-731A5C83AF8D}" srcOrd="0" destOrd="0" presId="urn:microsoft.com/office/officeart/2005/8/layout/hierarchy2"/>
    <dgm:cxn modelId="{D1FB971A-561D-7A49-8B3E-D8B6DA5F021A}" type="presOf" srcId="{3FD9F4AE-B41A-2847-8655-509F4FF9FE23}" destId="{779803AC-65ED-1F4B-AF83-5F5313065092}" srcOrd="1" destOrd="0" presId="urn:microsoft.com/office/officeart/2005/8/layout/hierarchy2"/>
    <dgm:cxn modelId="{4B42E22B-CC40-B545-867C-CCA5897A2EE8}" type="presOf" srcId="{212E12F2-40C5-AF4B-87CD-0FC04EBD9E5A}" destId="{3B2F0814-DE3C-EF46-8DA6-3398DD3618A4}" srcOrd="0" destOrd="0" presId="urn:microsoft.com/office/officeart/2005/8/layout/hierarchy2"/>
    <dgm:cxn modelId="{999E5FDC-48D1-5C46-906F-B309A8B3410F}" srcId="{0F296349-B774-F745-A68F-888C815FFCB6}" destId="{47710CB2-6B4B-A345-BBD6-E20980DAB37A}" srcOrd="1" destOrd="0" parTransId="{35E3E8E0-D721-FF44-9905-A7715C3D47A2}" sibTransId="{94EF911C-FAEA-F44F-A368-6C12C21D1B1B}"/>
    <dgm:cxn modelId="{3FA66825-27EB-5444-BD89-139C91BA6214}" type="presOf" srcId="{3FD9F4AE-B41A-2847-8655-509F4FF9FE23}" destId="{3AEBF43F-6378-FF41-98EC-8B9DFD68671A}" srcOrd="0" destOrd="0" presId="urn:microsoft.com/office/officeart/2005/8/layout/hierarchy2"/>
    <dgm:cxn modelId="{F21F075E-4B6F-8D4E-932C-41763D481D3F}" type="presOf" srcId="{FD84953E-7AC1-2B49-BCEC-771744488497}" destId="{87C11C66-7A13-4C4B-9F9C-2AD6181F1772}" srcOrd="0" destOrd="0" presId="urn:microsoft.com/office/officeart/2005/8/layout/hierarchy2"/>
    <dgm:cxn modelId="{C52BBCD8-5950-7042-A432-411DC298C9A4}" type="presOf" srcId="{0C066E16-FD01-4741-9758-4267C907590B}" destId="{0BA91CCC-C38E-164F-AF14-F5C586669839}" srcOrd="1" destOrd="0" presId="urn:microsoft.com/office/officeart/2005/8/layout/hierarchy2"/>
    <dgm:cxn modelId="{F1BA9C80-EFFB-024B-AAE3-BCC6A707190A}" type="presOf" srcId="{810AEF3C-1ECE-2B4C-A628-D5AAF9FC8B4A}" destId="{1595490B-764C-DF41-8FCC-588B23289C3A}" srcOrd="1" destOrd="0" presId="urn:microsoft.com/office/officeart/2005/8/layout/hierarchy2"/>
    <dgm:cxn modelId="{413D57A3-F112-0B49-A56D-7D07A0528857}" type="presOf" srcId="{4D57307C-F630-514A-9025-62902D72D0EE}" destId="{182863C9-3386-4141-9F34-99A726333F9A}" srcOrd="0" destOrd="0" presId="urn:microsoft.com/office/officeart/2005/8/layout/hierarchy2"/>
    <dgm:cxn modelId="{352D8CC6-15A0-384F-B8AD-25DDCC133307}" srcId="{212E12F2-40C5-AF4B-87CD-0FC04EBD9E5A}" destId="{D2995429-19A2-8D46-BEDD-F2C148DB6AF0}" srcOrd="1" destOrd="0" parTransId="{FD84953E-7AC1-2B49-BCEC-771744488497}" sibTransId="{282C5219-4C0B-FE4B-B579-6C300FBBDB66}"/>
    <dgm:cxn modelId="{B79D27D5-B825-FB4A-8617-1F0EA55AC683}" type="presOf" srcId="{EC56B68A-710E-4A4E-BB74-6DA0A301CEFB}" destId="{A894C715-93F0-FD46-9435-65A7AD1ED6F2}" srcOrd="0" destOrd="0" presId="urn:microsoft.com/office/officeart/2005/8/layout/hierarchy2"/>
    <dgm:cxn modelId="{72E6877A-C8E2-4E42-B91F-5DD2AF1B4921}" type="presOf" srcId="{90091323-0BF1-2B43-B202-8ED34B981259}" destId="{4439E058-D731-CF43-8884-8B43187D686C}" srcOrd="1" destOrd="0" presId="urn:microsoft.com/office/officeart/2005/8/layout/hierarchy2"/>
    <dgm:cxn modelId="{D420CAFD-14D1-8042-92B7-709387702B32}" type="presOf" srcId="{0C066E16-FD01-4741-9758-4267C907590B}" destId="{28AE4FC3-A8E0-4E42-9AFD-578E1E496BF4}" srcOrd="0" destOrd="0" presId="urn:microsoft.com/office/officeart/2005/8/layout/hierarchy2"/>
    <dgm:cxn modelId="{E82F8FC3-B756-AF41-9AC6-8F6F608492B3}" type="presOf" srcId="{E72CB9FE-12D2-A34D-A8DA-B03EDA82A4A8}" destId="{B22062CD-E671-7D40-91A8-7BC47A82C62C}" srcOrd="0" destOrd="0" presId="urn:microsoft.com/office/officeart/2005/8/layout/hierarchy2"/>
    <dgm:cxn modelId="{9758F2E2-1601-974D-878E-47E68625D53A}" srcId="{21E305C7-F945-1D45-8827-5055C38F2784}" destId="{E72CB9FE-12D2-A34D-A8DA-B03EDA82A4A8}" srcOrd="0" destOrd="0" parTransId="{810AEF3C-1ECE-2B4C-A628-D5AAF9FC8B4A}" sibTransId="{8B5E13BD-FFC7-A84D-9891-D5198ACB3978}"/>
    <dgm:cxn modelId="{4F7A57FD-6C19-9E4D-A84F-73CCE09D2C46}" srcId="{4FF384A8-C830-2247-A34F-79AA83C262CD}" destId="{13666A33-094E-ED4B-AE0C-1C03FFB796B7}" srcOrd="0" destOrd="0" parTransId="{0C066E16-FD01-4741-9758-4267C907590B}" sibTransId="{4829617C-78C0-0049-BCA4-F03955746A45}"/>
    <dgm:cxn modelId="{D4541FAC-7FB5-9347-8A29-C4229B1DA961}" type="presOf" srcId="{8DB903D8-089A-B14B-819B-D35A49C8A7F2}" destId="{D4D92868-BCEA-F74D-901F-158D4A8504FB}" srcOrd="0" destOrd="0" presId="urn:microsoft.com/office/officeart/2005/8/layout/hierarchy2"/>
    <dgm:cxn modelId="{F2DB9F5F-13B3-F847-B314-48DD6DDC5F2A}" type="presOf" srcId="{E7590DA2-F638-C349-AD49-A32DD4331FC2}" destId="{70D45602-6933-064E-B0E3-D4D984434F10}" srcOrd="0" destOrd="0" presId="urn:microsoft.com/office/officeart/2005/8/layout/hierarchy2"/>
    <dgm:cxn modelId="{24E3CD1F-C47C-6D44-B45C-1A71C41FA015}" type="presOf" srcId="{90091323-0BF1-2B43-B202-8ED34B981259}" destId="{112AFE19-65A1-1A4F-9035-7C8C18E3A4E4}" srcOrd="0" destOrd="0" presId="urn:microsoft.com/office/officeart/2005/8/layout/hierarchy2"/>
    <dgm:cxn modelId="{94B9684D-365C-294E-AAD9-E0657B09A68B}" type="presOf" srcId="{1EDB9207-C277-584B-BDC8-303EB9C57D6C}" destId="{C8F6A500-B6B2-8A46-B8F8-9E6B82AA02A4}" srcOrd="1" destOrd="0" presId="urn:microsoft.com/office/officeart/2005/8/layout/hierarchy2"/>
    <dgm:cxn modelId="{51DB7AE3-1A40-AF43-8D4F-5D9D42F67E4D}" type="presOf" srcId="{35E3E8E0-D721-FF44-9905-A7715C3D47A2}" destId="{4C6899B0-3FA3-1F43-BF5C-469DFA07C0F6}" srcOrd="1" destOrd="0" presId="urn:microsoft.com/office/officeart/2005/8/layout/hierarchy2"/>
    <dgm:cxn modelId="{8D90444E-69DC-7A41-9B34-CEA497D86159}" type="presOf" srcId="{0F296349-B774-F745-A68F-888C815FFCB6}" destId="{AED35BDE-DB05-AE41-90CB-FDC27668B8B0}" srcOrd="0" destOrd="0" presId="urn:microsoft.com/office/officeart/2005/8/layout/hierarchy2"/>
    <dgm:cxn modelId="{FFCCDA81-6AF4-DD40-8207-7E235E442792}" srcId="{4FF384A8-C830-2247-A34F-79AA83C262CD}" destId="{21E305C7-F945-1D45-8827-5055C38F2784}" srcOrd="1" destOrd="0" parTransId="{90091323-0BF1-2B43-B202-8ED34B981259}" sibTransId="{C369AE15-1D63-3049-80E9-1E98CC59CD11}"/>
    <dgm:cxn modelId="{8185B003-2394-7D4B-BEFC-F0D6A32D5C0E}" srcId="{9333109A-8F5B-1A4D-AF08-D9FD8C55FD62}" destId="{D2A1323F-3A4B-0A4A-A679-74C756A52DD7}" srcOrd="0" destOrd="0" parTransId="{4D57307C-F630-514A-9025-62902D72D0EE}" sibTransId="{D87EEB72-D90B-374C-B9D5-17D14F078784}"/>
    <dgm:cxn modelId="{E19A643C-2B38-9347-91DD-6D3F344CEC11}" type="presOf" srcId="{D2A1323F-3A4B-0A4A-A679-74C756A52DD7}" destId="{60BB586A-F7EC-D048-9501-7ABA61287384}" srcOrd="0" destOrd="0" presId="urn:microsoft.com/office/officeart/2005/8/layout/hierarchy2"/>
    <dgm:cxn modelId="{4EC50051-4543-A04C-B8D5-BD3BD5122171}" type="presOf" srcId="{9333109A-8F5B-1A4D-AF08-D9FD8C55FD62}" destId="{7159B5BF-282B-2B4A-BA15-07C1E6214C09}" srcOrd="0" destOrd="0" presId="urn:microsoft.com/office/officeart/2005/8/layout/hierarchy2"/>
    <dgm:cxn modelId="{79746D9D-AF70-4C49-9016-11B434BDD960}" type="presOf" srcId="{4D57307C-F630-514A-9025-62902D72D0EE}" destId="{0D4070E9-B154-5A41-AEAA-C4F7D20C4F3F}" srcOrd="1" destOrd="0" presId="urn:microsoft.com/office/officeart/2005/8/layout/hierarchy2"/>
    <dgm:cxn modelId="{38EF64E7-C9AC-424A-9505-F523BF575979}" type="presOf" srcId="{810AEF3C-1ECE-2B4C-A628-D5AAF9FC8B4A}" destId="{2D89BF9D-3D05-5445-8436-9A7BDA154D0B}" srcOrd="0" destOrd="0" presId="urn:microsoft.com/office/officeart/2005/8/layout/hierarchy2"/>
    <dgm:cxn modelId="{106616FE-6BA2-674C-B848-9EFFD631ED98}" type="presOf" srcId="{A6F75993-52D7-724F-B5E5-9A7465C6AA05}" destId="{AF607CBF-184F-1F4D-B566-394CDE7E5737}" srcOrd="0" destOrd="0" presId="urn:microsoft.com/office/officeart/2005/8/layout/hierarchy2"/>
    <dgm:cxn modelId="{4A567030-E3BB-A347-B118-FE8B31B25380}" srcId="{0F296349-B774-F745-A68F-888C815FFCB6}" destId="{8DB903D8-089A-B14B-819B-D35A49C8A7F2}" srcOrd="0" destOrd="0" parTransId="{F16C15EE-A702-6344-BAFC-640339968448}" sibTransId="{3120A6CD-22D7-8645-8A60-FE7E41C8523D}"/>
    <dgm:cxn modelId="{2A9FBE9A-9201-9F4A-9DEB-D085D22C60FD}" type="presOf" srcId="{F16C15EE-A702-6344-BAFC-640339968448}" destId="{C5FBAD9A-C28B-3141-BF39-65A89D9B5EF8}" srcOrd="1" destOrd="0" presId="urn:microsoft.com/office/officeart/2005/8/layout/hierarchy2"/>
    <dgm:cxn modelId="{24D2DCA5-0C4E-5548-891C-D416A4226E5C}" type="presOf" srcId="{35E3E8E0-D721-FF44-9905-A7715C3D47A2}" destId="{2C809AB0-5041-FF4A-ABD2-9F4E2B7B4D53}" srcOrd="0" destOrd="0" presId="urn:microsoft.com/office/officeart/2005/8/layout/hierarchy2"/>
    <dgm:cxn modelId="{FB0C5F81-C302-E24D-9656-964EA19BF164}" type="presOf" srcId="{1EDB9207-C277-584B-BDC8-303EB9C57D6C}" destId="{40C0886F-C955-294D-A355-AA95CA169586}" srcOrd="0" destOrd="0" presId="urn:microsoft.com/office/officeart/2005/8/layout/hierarchy2"/>
    <dgm:cxn modelId="{3B5A74F4-9D58-8942-A842-308CD060C6E6}" srcId="{C1C4FAEA-5395-1440-A881-A465116F2D2F}" destId="{9333109A-8F5B-1A4D-AF08-D9FD8C55FD62}" srcOrd="0" destOrd="0" parTransId="{7344CCEC-8CC0-D44E-8321-6DBD5DE16834}" sibTransId="{1B5BA286-7DF2-D447-8E38-3E4831C09B38}"/>
    <dgm:cxn modelId="{BC9E8239-3C37-844D-8EC3-088308541CA6}" type="presOf" srcId="{FD84953E-7AC1-2B49-BCEC-771744488497}" destId="{4BEC2DFD-E8F9-1746-97BA-7B6D8B9AD616}" srcOrd="1" destOrd="0" presId="urn:microsoft.com/office/officeart/2005/8/layout/hierarchy2"/>
    <dgm:cxn modelId="{3B7ABCF2-F441-B248-AB53-95173EF0788D}" type="presOf" srcId="{21E305C7-F945-1D45-8827-5055C38F2784}" destId="{3C06B12B-D19E-BF4B-AC6C-D025E3D1F198}" srcOrd="0" destOrd="0" presId="urn:microsoft.com/office/officeart/2005/8/layout/hierarchy2"/>
    <dgm:cxn modelId="{E6C26D56-8193-6A4B-A13E-DA292A5FB16E}" srcId="{212E12F2-40C5-AF4B-87CD-0FC04EBD9E5A}" destId="{1CE2D773-5E01-7547-86E5-17996F530C75}" srcOrd="0" destOrd="0" parTransId="{3FD9F4AE-B41A-2847-8655-509F4FF9FE23}" sibTransId="{B93D5BCC-0401-3D4E-8EBD-B52AA72AF7CA}"/>
    <dgm:cxn modelId="{B6430A6E-2CBB-6148-93D2-DB8E3397FCDD}" srcId="{D2A1323F-3A4B-0A4A-A679-74C756A52DD7}" destId="{212E12F2-40C5-AF4B-87CD-0FC04EBD9E5A}" srcOrd="0" destOrd="0" parTransId="{1EDB9207-C277-584B-BDC8-303EB9C57D6C}" sibTransId="{C2DBB141-074C-5F4A-ACA2-D6A7CBA851DC}"/>
    <dgm:cxn modelId="{C78FF8CC-2B8A-D94A-B6E2-5C5994AA2C07}" type="presOf" srcId="{B0E4F48D-9F75-0243-A07F-179ACAC73418}" destId="{4D0EDF54-D5F0-7F4F-90D1-3F1ACC17403E}" srcOrd="0" destOrd="0" presId="urn:microsoft.com/office/officeart/2005/8/layout/hierarchy2"/>
    <dgm:cxn modelId="{53BB0E98-64A1-2B45-A23D-C35CF0DD5ACE}" srcId="{13666A33-094E-ED4B-AE0C-1C03FFB796B7}" destId="{0F296349-B774-F745-A68F-888C815FFCB6}" srcOrd="0" destOrd="0" parTransId="{EC56B68A-710E-4A4E-BB74-6DA0A301CEFB}" sibTransId="{0ED27C47-2A1B-9B4A-8D31-EA10FAEAF9C2}"/>
    <dgm:cxn modelId="{848A7934-3264-2249-AA72-73A7FBC8C4DA}" type="presOf" srcId="{1CE2D773-5E01-7547-86E5-17996F530C75}" destId="{418976AD-4005-C04B-9185-E2928C4857B7}" srcOrd="0" destOrd="0" presId="urn:microsoft.com/office/officeart/2005/8/layout/hierarchy2"/>
    <dgm:cxn modelId="{0565185D-AE3B-CD45-8CF3-28081EA117FB}" type="presOf" srcId="{F16C15EE-A702-6344-BAFC-640339968448}" destId="{D846568E-030E-F644-8833-1B23E5BFCB0C}" srcOrd="0" destOrd="0" presId="urn:microsoft.com/office/officeart/2005/8/layout/hierarchy2"/>
    <dgm:cxn modelId="{D8167263-B0CC-1344-9617-08A9FC2568FC}" type="presParOf" srcId="{8B55E2B3-F3FF-F945-8D85-7503D1DB640A}" destId="{877515A7-DE77-434E-91D7-BAABE939FBE6}" srcOrd="0" destOrd="0" presId="urn:microsoft.com/office/officeart/2005/8/layout/hierarchy2"/>
    <dgm:cxn modelId="{BC966660-6C74-9A40-9911-C6D3889D51AF}" type="presParOf" srcId="{877515A7-DE77-434E-91D7-BAABE939FBE6}" destId="{7159B5BF-282B-2B4A-BA15-07C1E6214C09}" srcOrd="0" destOrd="0" presId="urn:microsoft.com/office/officeart/2005/8/layout/hierarchy2"/>
    <dgm:cxn modelId="{2A034530-26B2-F243-8BA0-0F395A95EC0A}" type="presParOf" srcId="{877515A7-DE77-434E-91D7-BAABE939FBE6}" destId="{49AD36E5-885C-A44F-95BF-FD07E9283E59}" srcOrd="1" destOrd="0" presId="urn:microsoft.com/office/officeart/2005/8/layout/hierarchy2"/>
    <dgm:cxn modelId="{509A0F61-6262-3A42-9482-442C34EA001C}" type="presParOf" srcId="{49AD36E5-885C-A44F-95BF-FD07E9283E59}" destId="{182863C9-3386-4141-9F34-99A726333F9A}" srcOrd="0" destOrd="0" presId="urn:microsoft.com/office/officeart/2005/8/layout/hierarchy2"/>
    <dgm:cxn modelId="{79FE04A3-E394-D94B-A8D4-158E89BB59A4}" type="presParOf" srcId="{182863C9-3386-4141-9F34-99A726333F9A}" destId="{0D4070E9-B154-5A41-AEAA-C4F7D20C4F3F}" srcOrd="0" destOrd="0" presId="urn:microsoft.com/office/officeart/2005/8/layout/hierarchy2"/>
    <dgm:cxn modelId="{B511C265-4C27-4648-B33C-CC5F1C382F4B}" type="presParOf" srcId="{49AD36E5-885C-A44F-95BF-FD07E9283E59}" destId="{0F7DFCFB-B97F-6F48-B907-87A2AF3871CC}" srcOrd="1" destOrd="0" presId="urn:microsoft.com/office/officeart/2005/8/layout/hierarchy2"/>
    <dgm:cxn modelId="{6715FDA5-892D-314D-A091-1018DAE024AD}" type="presParOf" srcId="{0F7DFCFB-B97F-6F48-B907-87A2AF3871CC}" destId="{60BB586A-F7EC-D048-9501-7ABA61287384}" srcOrd="0" destOrd="0" presId="urn:microsoft.com/office/officeart/2005/8/layout/hierarchy2"/>
    <dgm:cxn modelId="{A9862F58-97BB-CD4B-B81D-16F36EE7C4A0}" type="presParOf" srcId="{0F7DFCFB-B97F-6F48-B907-87A2AF3871CC}" destId="{55940D47-D9E4-014E-B383-0FC1D0A3ED59}" srcOrd="1" destOrd="0" presId="urn:microsoft.com/office/officeart/2005/8/layout/hierarchy2"/>
    <dgm:cxn modelId="{56FBCFA1-1821-8942-A637-1D015F979D5D}" type="presParOf" srcId="{55940D47-D9E4-014E-B383-0FC1D0A3ED59}" destId="{40C0886F-C955-294D-A355-AA95CA169586}" srcOrd="0" destOrd="0" presId="urn:microsoft.com/office/officeart/2005/8/layout/hierarchy2"/>
    <dgm:cxn modelId="{EFDA286A-ECFC-834E-8F35-DB45CE92B08A}" type="presParOf" srcId="{40C0886F-C955-294D-A355-AA95CA169586}" destId="{C8F6A500-B6B2-8A46-B8F8-9E6B82AA02A4}" srcOrd="0" destOrd="0" presId="urn:microsoft.com/office/officeart/2005/8/layout/hierarchy2"/>
    <dgm:cxn modelId="{DF39A457-861E-0A4C-8617-A94CE42E4C50}" type="presParOf" srcId="{55940D47-D9E4-014E-B383-0FC1D0A3ED59}" destId="{C9A9EDE7-5CA5-B047-96E5-C28862341E80}" srcOrd="1" destOrd="0" presId="urn:microsoft.com/office/officeart/2005/8/layout/hierarchy2"/>
    <dgm:cxn modelId="{98DB9FF9-3793-0546-A114-7CED1D690848}" type="presParOf" srcId="{C9A9EDE7-5CA5-B047-96E5-C28862341E80}" destId="{3B2F0814-DE3C-EF46-8DA6-3398DD3618A4}" srcOrd="0" destOrd="0" presId="urn:microsoft.com/office/officeart/2005/8/layout/hierarchy2"/>
    <dgm:cxn modelId="{AF5F1A22-9655-DA47-808A-A4EDCE5082D8}" type="presParOf" srcId="{C9A9EDE7-5CA5-B047-96E5-C28862341E80}" destId="{69A09431-27C7-6B4A-850F-BF27BE81B68B}" srcOrd="1" destOrd="0" presId="urn:microsoft.com/office/officeart/2005/8/layout/hierarchy2"/>
    <dgm:cxn modelId="{1A083C93-5ABA-AC41-BDD0-B6AE9450A21C}" type="presParOf" srcId="{69A09431-27C7-6B4A-850F-BF27BE81B68B}" destId="{3AEBF43F-6378-FF41-98EC-8B9DFD68671A}" srcOrd="0" destOrd="0" presId="urn:microsoft.com/office/officeart/2005/8/layout/hierarchy2"/>
    <dgm:cxn modelId="{CF070DEE-BA37-6644-80D9-EEB42299375D}" type="presParOf" srcId="{3AEBF43F-6378-FF41-98EC-8B9DFD68671A}" destId="{779803AC-65ED-1F4B-AF83-5F5313065092}" srcOrd="0" destOrd="0" presId="urn:microsoft.com/office/officeart/2005/8/layout/hierarchy2"/>
    <dgm:cxn modelId="{A2EA5E7D-5446-EA4B-8C32-D5700935D5C4}" type="presParOf" srcId="{69A09431-27C7-6B4A-850F-BF27BE81B68B}" destId="{B65FE302-4050-EF48-AD29-C7B4144BCECB}" srcOrd="1" destOrd="0" presId="urn:microsoft.com/office/officeart/2005/8/layout/hierarchy2"/>
    <dgm:cxn modelId="{68872A7F-C044-AD40-99ED-FA355657ABBF}" type="presParOf" srcId="{B65FE302-4050-EF48-AD29-C7B4144BCECB}" destId="{418976AD-4005-C04B-9185-E2928C4857B7}" srcOrd="0" destOrd="0" presId="urn:microsoft.com/office/officeart/2005/8/layout/hierarchy2"/>
    <dgm:cxn modelId="{2CEC150F-C589-CA4C-BA38-000F815D99E8}" type="presParOf" srcId="{B65FE302-4050-EF48-AD29-C7B4144BCECB}" destId="{1D9AEF35-BF9C-754B-998E-21156BC8F2B4}" srcOrd="1" destOrd="0" presId="urn:microsoft.com/office/officeart/2005/8/layout/hierarchy2"/>
    <dgm:cxn modelId="{DD2F7C77-448B-274B-AB42-21BDB01C3827}" type="presParOf" srcId="{69A09431-27C7-6B4A-850F-BF27BE81B68B}" destId="{87C11C66-7A13-4C4B-9F9C-2AD6181F1772}" srcOrd="2" destOrd="0" presId="urn:microsoft.com/office/officeart/2005/8/layout/hierarchy2"/>
    <dgm:cxn modelId="{5E1673D0-DB1A-3C48-94D3-695F013C2F84}" type="presParOf" srcId="{87C11C66-7A13-4C4B-9F9C-2AD6181F1772}" destId="{4BEC2DFD-E8F9-1746-97BA-7B6D8B9AD616}" srcOrd="0" destOrd="0" presId="urn:microsoft.com/office/officeart/2005/8/layout/hierarchy2"/>
    <dgm:cxn modelId="{3E84934D-E66D-ED41-A302-7375457C27A2}" type="presParOf" srcId="{69A09431-27C7-6B4A-850F-BF27BE81B68B}" destId="{C22AB234-4C5D-FE4B-B874-A95814276826}" srcOrd="3" destOrd="0" presId="urn:microsoft.com/office/officeart/2005/8/layout/hierarchy2"/>
    <dgm:cxn modelId="{E3031D29-640A-3449-805A-209290DC4C33}" type="presParOf" srcId="{C22AB234-4C5D-FE4B-B874-A95814276826}" destId="{BE5472BF-4A3E-0C4F-93D2-26AAE0B51C65}" srcOrd="0" destOrd="0" presId="urn:microsoft.com/office/officeart/2005/8/layout/hierarchy2"/>
    <dgm:cxn modelId="{FD3CAF08-6F15-C340-9C6E-8421A4BBE70C}" type="presParOf" srcId="{C22AB234-4C5D-FE4B-B874-A95814276826}" destId="{5CFF7263-C6B6-E941-8E7D-4A5C65C94C2D}" srcOrd="1" destOrd="0" presId="urn:microsoft.com/office/officeart/2005/8/layout/hierarchy2"/>
    <dgm:cxn modelId="{A4445B26-60E7-E94B-8E24-0BE4BF3BC76E}" type="presParOf" srcId="{49AD36E5-885C-A44F-95BF-FD07E9283E59}" destId="{AF607CBF-184F-1F4D-B566-394CDE7E5737}" srcOrd="2" destOrd="0" presId="urn:microsoft.com/office/officeart/2005/8/layout/hierarchy2"/>
    <dgm:cxn modelId="{A3AE3C46-DCBB-2E49-B9F8-8F263B4D2D83}" type="presParOf" srcId="{AF607CBF-184F-1F4D-B566-394CDE7E5737}" destId="{5878E292-7EA8-F94A-8DFB-7CFC86D0A2A0}" srcOrd="0" destOrd="0" presId="urn:microsoft.com/office/officeart/2005/8/layout/hierarchy2"/>
    <dgm:cxn modelId="{C82EF56C-A76D-4F4E-B808-E14927981872}" type="presParOf" srcId="{49AD36E5-885C-A44F-95BF-FD07E9283E59}" destId="{C7BA8AA1-79EC-7344-890B-5086AB54ECC7}" srcOrd="3" destOrd="0" presId="urn:microsoft.com/office/officeart/2005/8/layout/hierarchy2"/>
    <dgm:cxn modelId="{10E4AE68-C729-4145-ADD1-48FA8A8D47B7}" type="presParOf" srcId="{C7BA8AA1-79EC-7344-890B-5086AB54ECC7}" destId="{B7C1FE9F-0771-EC43-9283-443322522CDE}" srcOrd="0" destOrd="0" presId="urn:microsoft.com/office/officeart/2005/8/layout/hierarchy2"/>
    <dgm:cxn modelId="{E8EFC8E0-0EB0-7C47-8192-B90B0A9CA20A}" type="presParOf" srcId="{C7BA8AA1-79EC-7344-890B-5086AB54ECC7}" destId="{C21F6A5D-7132-1A4F-95DD-E018190BE37B}" srcOrd="1" destOrd="0" presId="urn:microsoft.com/office/officeart/2005/8/layout/hierarchy2"/>
    <dgm:cxn modelId="{A555645E-3108-9842-89ED-F19720AC8666}" type="presParOf" srcId="{C21F6A5D-7132-1A4F-95DD-E018190BE37B}" destId="{28AE4FC3-A8E0-4E42-9AFD-578E1E496BF4}" srcOrd="0" destOrd="0" presId="urn:microsoft.com/office/officeart/2005/8/layout/hierarchy2"/>
    <dgm:cxn modelId="{F9C90445-7AA7-924D-9E4A-7AE6292007E3}" type="presParOf" srcId="{28AE4FC3-A8E0-4E42-9AFD-578E1E496BF4}" destId="{0BA91CCC-C38E-164F-AF14-F5C586669839}" srcOrd="0" destOrd="0" presId="urn:microsoft.com/office/officeart/2005/8/layout/hierarchy2"/>
    <dgm:cxn modelId="{2DC1B0DE-5EB6-0743-B8B1-3F49C8CDB2F8}" type="presParOf" srcId="{C21F6A5D-7132-1A4F-95DD-E018190BE37B}" destId="{6C3F7391-8DDA-F34F-8345-058C7A81BA59}" srcOrd="1" destOrd="0" presId="urn:microsoft.com/office/officeart/2005/8/layout/hierarchy2"/>
    <dgm:cxn modelId="{604A37F0-9C36-4A4E-9730-58CEE21831E9}" type="presParOf" srcId="{6C3F7391-8DDA-F34F-8345-058C7A81BA59}" destId="{F86BB273-630E-2E4C-B5C3-1C6676B4900B}" srcOrd="0" destOrd="0" presId="urn:microsoft.com/office/officeart/2005/8/layout/hierarchy2"/>
    <dgm:cxn modelId="{884D5B52-C5B3-3641-A96A-50AA4F4F74A7}" type="presParOf" srcId="{6C3F7391-8DDA-F34F-8345-058C7A81BA59}" destId="{5D324DA7-1DE3-6843-A2B1-E23A5DCAED6B}" srcOrd="1" destOrd="0" presId="urn:microsoft.com/office/officeart/2005/8/layout/hierarchy2"/>
    <dgm:cxn modelId="{CAE76E6B-9DF3-F44E-856B-9A193FEFDBE9}" type="presParOf" srcId="{5D324DA7-1DE3-6843-A2B1-E23A5DCAED6B}" destId="{A894C715-93F0-FD46-9435-65A7AD1ED6F2}" srcOrd="0" destOrd="0" presId="urn:microsoft.com/office/officeart/2005/8/layout/hierarchy2"/>
    <dgm:cxn modelId="{3609CCB0-961F-2841-A4C1-AF16429539B3}" type="presParOf" srcId="{A894C715-93F0-FD46-9435-65A7AD1ED6F2}" destId="{3063997E-140A-FC40-B53C-7886636CD393}" srcOrd="0" destOrd="0" presId="urn:microsoft.com/office/officeart/2005/8/layout/hierarchy2"/>
    <dgm:cxn modelId="{929C1A59-B148-F84E-9909-5307CE63BD78}" type="presParOf" srcId="{5D324DA7-1DE3-6843-A2B1-E23A5DCAED6B}" destId="{E87E276E-E5C3-4F40-B39D-D52FF7784933}" srcOrd="1" destOrd="0" presId="urn:microsoft.com/office/officeart/2005/8/layout/hierarchy2"/>
    <dgm:cxn modelId="{CEDB1046-E2F3-8B41-8917-5167D5686B41}" type="presParOf" srcId="{E87E276E-E5C3-4F40-B39D-D52FF7784933}" destId="{AED35BDE-DB05-AE41-90CB-FDC27668B8B0}" srcOrd="0" destOrd="0" presId="urn:microsoft.com/office/officeart/2005/8/layout/hierarchy2"/>
    <dgm:cxn modelId="{A47A1B0F-A36D-1A48-92D0-74B7E75D4EA8}" type="presParOf" srcId="{E87E276E-E5C3-4F40-B39D-D52FF7784933}" destId="{A95A2124-B04F-FA4C-8399-D1845CCFCA85}" srcOrd="1" destOrd="0" presId="urn:microsoft.com/office/officeart/2005/8/layout/hierarchy2"/>
    <dgm:cxn modelId="{0C061BAB-5D62-8742-B2FE-E4A2F481AE5D}" type="presParOf" srcId="{A95A2124-B04F-FA4C-8399-D1845CCFCA85}" destId="{D846568E-030E-F644-8833-1B23E5BFCB0C}" srcOrd="0" destOrd="0" presId="urn:microsoft.com/office/officeart/2005/8/layout/hierarchy2"/>
    <dgm:cxn modelId="{3405FB3C-5558-7D4F-9125-6F562F7359ED}" type="presParOf" srcId="{D846568E-030E-F644-8833-1B23E5BFCB0C}" destId="{C5FBAD9A-C28B-3141-BF39-65A89D9B5EF8}" srcOrd="0" destOrd="0" presId="urn:microsoft.com/office/officeart/2005/8/layout/hierarchy2"/>
    <dgm:cxn modelId="{CE093E5B-825A-CA40-A007-189284ED2029}" type="presParOf" srcId="{A95A2124-B04F-FA4C-8399-D1845CCFCA85}" destId="{1210ECF2-981B-3947-B161-C581832277BB}" srcOrd="1" destOrd="0" presId="urn:microsoft.com/office/officeart/2005/8/layout/hierarchy2"/>
    <dgm:cxn modelId="{7C07BB9F-CE53-3245-8747-B76BC1B9D17B}" type="presParOf" srcId="{1210ECF2-981B-3947-B161-C581832277BB}" destId="{D4D92868-BCEA-F74D-901F-158D4A8504FB}" srcOrd="0" destOrd="0" presId="urn:microsoft.com/office/officeart/2005/8/layout/hierarchy2"/>
    <dgm:cxn modelId="{B77892A7-2111-6947-9EFE-74F6231CC5BF}" type="presParOf" srcId="{1210ECF2-981B-3947-B161-C581832277BB}" destId="{C3930320-01A9-0F4D-BC13-41F7F79883F8}" srcOrd="1" destOrd="0" presId="urn:microsoft.com/office/officeart/2005/8/layout/hierarchy2"/>
    <dgm:cxn modelId="{BF4C2ABA-B396-8B49-85E9-7578B343C2B5}" type="presParOf" srcId="{A95A2124-B04F-FA4C-8399-D1845CCFCA85}" destId="{2C809AB0-5041-FF4A-ABD2-9F4E2B7B4D53}" srcOrd="2" destOrd="0" presId="urn:microsoft.com/office/officeart/2005/8/layout/hierarchy2"/>
    <dgm:cxn modelId="{E3C55E9D-7C91-7847-A381-88F4828AAB3A}" type="presParOf" srcId="{2C809AB0-5041-FF4A-ABD2-9F4E2B7B4D53}" destId="{4C6899B0-3FA3-1F43-BF5C-469DFA07C0F6}" srcOrd="0" destOrd="0" presId="urn:microsoft.com/office/officeart/2005/8/layout/hierarchy2"/>
    <dgm:cxn modelId="{009A0207-933D-0B47-A1F2-FEC944740FC8}" type="presParOf" srcId="{A95A2124-B04F-FA4C-8399-D1845CCFCA85}" destId="{90CDC0E8-63B5-B54F-8300-DB9C571DCCB3}" srcOrd="3" destOrd="0" presId="urn:microsoft.com/office/officeart/2005/8/layout/hierarchy2"/>
    <dgm:cxn modelId="{570917F4-885A-6842-ACEB-EEFE4F472C12}" type="presParOf" srcId="{90CDC0E8-63B5-B54F-8300-DB9C571DCCB3}" destId="{F055BBBA-5EB8-0240-894A-731A5C83AF8D}" srcOrd="0" destOrd="0" presId="urn:microsoft.com/office/officeart/2005/8/layout/hierarchy2"/>
    <dgm:cxn modelId="{169E4CD6-294E-7443-9DCD-7035F055720F}" type="presParOf" srcId="{90CDC0E8-63B5-B54F-8300-DB9C571DCCB3}" destId="{95FF812A-0A48-FE49-846E-6ACA34EB99F9}" srcOrd="1" destOrd="0" presId="urn:microsoft.com/office/officeart/2005/8/layout/hierarchy2"/>
    <dgm:cxn modelId="{58827978-D137-7045-9C10-66F76702D039}" type="presParOf" srcId="{C21F6A5D-7132-1A4F-95DD-E018190BE37B}" destId="{112AFE19-65A1-1A4F-9035-7C8C18E3A4E4}" srcOrd="2" destOrd="0" presId="urn:microsoft.com/office/officeart/2005/8/layout/hierarchy2"/>
    <dgm:cxn modelId="{5A369C0D-268D-2040-A998-313332AB22A0}" type="presParOf" srcId="{112AFE19-65A1-1A4F-9035-7C8C18E3A4E4}" destId="{4439E058-D731-CF43-8884-8B43187D686C}" srcOrd="0" destOrd="0" presId="urn:microsoft.com/office/officeart/2005/8/layout/hierarchy2"/>
    <dgm:cxn modelId="{0EF7CBE3-DA67-1D42-A6D7-FFF3D7981362}" type="presParOf" srcId="{C21F6A5D-7132-1A4F-95DD-E018190BE37B}" destId="{EF03CA8E-87FF-0A4D-A211-FFAD590526FE}" srcOrd="3" destOrd="0" presId="urn:microsoft.com/office/officeart/2005/8/layout/hierarchy2"/>
    <dgm:cxn modelId="{C4B0F660-2D69-2740-8EC5-94022EADFED8}" type="presParOf" srcId="{EF03CA8E-87FF-0A4D-A211-FFAD590526FE}" destId="{3C06B12B-D19E-BF4B-AC6C-D025E3D1F198}" srcOrd="0" destOrd="0" presId="urn:microsoft.com/office/officeart/2005/8/layout/hierarchy2"/>
    <dgm:cxn modelId="{BC8B1ABE-3F90-6746-8877-C89EBDBD375C}" type="presParOf" srcId="{EF03CA8E-87FF-0A4D-A211-FFAD590526FE}" destId="{EF01A38A-F610-8048-B9F7-984564F17BD3}" srcOrd="1" destOrd="0" presId="urn:microsoft.com/office/officeart/2005/8/layout/hierarchy2"/>
    <dgm:cxn modelId="{0EDDD4DF-0FF5-9B4D-88D2-FD4E730EB216}" type="presParOf" srcId="{EF01A38A-F610-8048-B9F7-984564F17BD3}" destId="{2D89BF9D-3D05-5445-8436-9A7BDA154D0B}" srcOrd="0" destOrd="0" presId="urn:microsoft.com/office/officeart/2005/8/layout/hierarchy2"/>
    <dgm:cxn modelId="{45819C51-9EFC-4846-8D53-41F625B67583}" type="presParOf" srcId="{2D89BF9D-3D05-5445-8436-9A7BDA154D0B}" destId="{1595490B-764C-DF41-8FCC-588B23289C3A}" srcOrd="0" destOrd="0" presId="urn:microsoft.com/office/officeart/2005/8/layout/hierarchy2"/>
    <dgm:cxn modelId="{A9B6FEEE-6BDC-C442-B587-BD73F4F07F44}" type="presParOf" srcId="{EF01A38A-F610-8048-B9F7-984564F17BD3}" destId="{DEE97715-1A76-2A47-9CCC-43AE73ED7B62}" srcOrd="1" destOrd="0" presId="urn:microsoft.com/office/officeart/2005/8/layout/hierarchy2"/>
    <dgm:cxn modelId="{23EF592B-BB20-0E4C-8C6F-6605B632A638}" type="presParOf" srcId="{DEE97715-1A76-2A47-9CCC-43AE73ED7B62}" destId="{B22062CD-E671-7D40-91A8-7BC47A82C62C}" srcOrd="0" destOrd="0" presId="urn:microsoft.com/office/officeart/2005/8/layout/hierarchy2"/>
    <dgm:cxn modelId="{DF14B0E3-FDFE-0C49-BF86-15631AFAC04E}" type="presParOf" srcId="{DEE97715-1A76-2A47-9CCC-43AE73ED7B62}" destId="{5C992901-7C4D-B844-B84D-466C78F134B0}" srcOrd="1" destOrd="0" presId="urn:microsoft.com/office/officeart/2005/8/layout/hierarchy2"/>
    <dgm:cxn modelId="{3ADF0819-989D-BB4C-924F-91252DFFCFF6}" type="presParOf" srcId="{EF01A38A-F610-8048-B9F7-984564F17BD3}" destId="{4D0EDF54-D5F0-7F4F-90D1-3F1ACC17403E}" srcOrd="2" destOrd="0" presId="urn:microsoft.com/office/officeart/2005/8/layout/hierarchy2"/>
    <dgm:cxn modelId="{962D1263-AD79-9F44-9C4F-E73BBFCC9A78}" type="presParOf" srcId="{4D0EDF54-D5F0-7F4F-90D1-3F1ACC17403E}" destId="{22F70C64-CB28-4946-9923-3FE044D5693C}" srcOrd="0" destOrd="0" presId="urn:microsoft.com/office/officeart/2005/8/layout/hierarchy2"/>
    <dgm:cxn modelId="{0EEB67C0-C3EC-B54C-AAB2-6D07280A848D}" type="presParOf" srcId="{EF01A38A-F610-8048-B9F7-984564F17BD3}" destId="{E7311E35-988F-1948-8887-4FFAB679FC23}" srcOrd="3" destOrd="0" presId="urn:microsoft.com/office/officeart/2005/8/layout/hierarchy2"/>
    <dgm:cxn modelId="{DB68DA04-1105-944A-940B-52600EE1B465}" type="presParOf" srcId="{E7311E35-988F-1948-8887-4FFAB679FC23}" destId="{70D45602-6933-064E-B0E3-D4D984434F10}" srcOrd="0" destOrd="0" presId="urn:microsoft.com/office/officeart/2005/8/layout/hierarchy2"/>
    <dgm:cxn modelId="{90B5E60F-A766-AF4F-8FCA-18E3EB03DC4F}" type="presParOf" srcId="{E7311E35-988F-1948-8887-4FFAB679FC23}" destId="{497BE24F-9CAB-4641-918C-A5DFCC04211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F762C3-2326-7F41-A576-F6B46BB4A0AF}" type="doc">
      <dgm:prSet loTypeId="urn:microsoft.com/office/officeart/2005/8/layout/radial4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fr-FR"/>
        </a:p>
      </dgm:t>
    </dgm:pt>
    <dgm:pt modelId="{3AEACDF6-96D9-A346-A6D4-5402B0CED92F}">
      <dgm:prSet phldrT="[Texte]"/>
      <dgm:spPr/>
      <dgm:t>
        <a:bodyPr/>
        <a:lstStyle/>
        <a:p>
          <a:r>
            <a:rPr lang="fr-FR" dirty="0" smtClean="0">
              <a:solidFill>
                <a:srgbClr val="000000"/>
              </a:solidFill>
            </a:rPr>
            <a:t>Citrate </a:t>
          </a:r>
          <a:endParaRPr lang="fr-FR" dirty="0">
            <a:solidFill>
              <a:srgbClr val="000000"/>
            </a:solidFill>
          </a:endParaRPr>
        </a:p>
      </dgm:t>
    </dgm:pt>
    <dgm:pt modelId="{C9F8BCFF-3915-4340-8020-35B736A51B04}" type="parTrans" cxnId="{FC309836-2456-184C-B277-3DE720781ACD}">
      <dgm:prSet/>
      <dgm:spPr/>
      <dgm:t>
        <a:bodyPr/>
        <a:lstStyle/>
        <a:p>
          <a:endParaRPr lang="fr-FR">
            <a:solidFill>
              <a:srgbClr val="000000"/>
            </a:solidFill>
          </a:endParaRPr>
        </a:p>
      </dgm:t>
    </dgm:pt>
    <dgm:pt modelId="{4A6EA679-A9C2-714A-BDBD-25EE91C7F67A}" type="sibTrans" cxnId="{FC309836-2456-184C-B277-3DE720781ACD}">
      <dgm:prSet/>
      <dgm:spPr/>
      <dgm:t>
        <a:bodyPr/>
        <a:lstStyle/>
        <a:p>
          <a:endParaRPr lang="fr-FR">
            <a:solidFill>
              <a:srgbClr val="000000"/>
            </a:solidFill>
          </a:endParaRPr>
        </a:p>
      </dgm:t>
    </dgm:pt>
    <dgm:pt modelId="{D9FBCB46-66B1-FE4F-8DD1-FE33CE6664A1}">
      <dgm:prSet phldrT="[Texte]"/>
      <dgm:spPr/>
      <dgm:t>
        <a:bodyPr/>
        <a:lstStyle/>
        <a:p>
          <a:pPr algn="ctr"/>
          <a:r>
            <a:rPr lang="fr-FR" dirty="0" smtClean="0">
              <a:solidFill>
                <a:srgbClr val="000000"/>
              </a:solidFill>
            </a:rPr>
            <a:t>Action anti plaquettaire</a:t>
          </a:r>
          <a:endParaRPr lang="fr-FR" dirty="0">
            <a:solidFill>
              <a:srgbClr val="000000"/>
            </a:solidFill>
          </a:endParaRPr>
        </a:p>
      </dgm:t>
    </dgm:pt>
    <dgm:pt modelId="{C06B523B-A92A-7B4C-B1EE-5963408CEEC6}" type="parTrans" cxnId="{161BF686-4829-6248-B8FA-F9C1C21585FC}">
      <dgm:prSet/>
      <dgm:spPr/>
      <dgm:t>
        <a:bodyPr/>
        <a:lstStyle/>
        <a:p>
          <a:endParaRPr lang="fr-FR">
            <a:solidFill>
              <a:srgbClr val="000000"/>
            </a:solidFill>
          </a:endParaRPr>
        </a:p>
      </dgm:t>
    </dgm:pt>
    <dgm:pt modelId="{E3F6FB56-5A4B-C748-B0DA-93A8EDFEE29F}" type="sibTrans" cxnId="{161BF686-4829-6248-B8FA-F9C1C21585FC}">
      <dgm:prSet/>
      <dgm:spPr/>
      <dgm:t>
        <a:bodyPr/>
        <a:lstStyle/>
        <a:p>
          <a:endParaRPr lang="fr-FR">
            <a:solidFill>
              <a:srgbClr val="000000"/>
            </a:solidFill>
          </a:endParaRPr>
        </a:p>
      </dgm:t>
    </dgm:pt>
    <dgm:pt modelId="{EF3A16E5-949C-3E44-A235-AB75F1C520E1}">
      <dgm:prSet phldrT="[Texte]"/>
      <dgm:spPr/>
      <dgm:t>
        <a:bodyPr/>
        <a:lstStyle/>
        <a:p>
          <a:pPr algn="ctr"/>
          <a:r>
            <a:rPr lang="fr-FR" dirty="0" smtClean="0">
              <a:solidFill>
                <a:srgbClr val="000000"/>
              </a:solidFill>
            </a:rPr>
            <a:t>Action sur les PNN</a:t>
          </a:r>
          <a:endParaRPr lang="fr-FR" dirty="0">
            <a:solidFill>
              <a:srgbClr val="000000"/>
            </a:solidFill>
          </a:endParaRPr>
        </a:p>
      </dgm:t>
    </dgm:pt>
    <dgm:pt modelId="{B6F90B19-0C66-B34D-B0F0-FA2F2B3D0FAF}" type="parTrans" cxnId="{5313703D-10FB-444E-AEC0-CB72CA59CAF1}">
      <dgm:prSet/>
      <dgm:spPr/>
      <dgm:t>
        <a:bodyPr/>
        <a:lstStyle/>
        <a:p>
          <a:endParaRPr lang="fr-FR">
            <a:solidFill>
              <a:srgbClr val="000000"/>
            </a:solidFill>
          </a:endParaRPr>
        </a:p>
      </dgm:t>
    </dgm:pt>
    <dgm:pt modelId="{F7FF1126-E319-C04D-B02C-B323464DEDC2}" type="sibTrans" cxnId="{5313703D-10FB-444E-AEC0-CB72CA59CAF1}">
      <dgm:prSet/>
      <dgm:spPr/>
      <dgm:t>
        <a:bodyPr/>
        <a:lstStyle/>
        <a:p>
          <a:endParaRPr lang="fr-FR">
            <a:solidFill>
              <a:srgbClr val="000000"/>
            </a:solidFill>
          </a:endParaRPr>
        </a:p>
      </dgm:t>
    </dgm:pt>
    <dgm:pt modelId="{01645E23-8462-1C4D-9C3D-6F7433E26C70}">
      <dgm:prSet phldrT="[Texte]"/>
      <dgm:spPr/>
      <dgm:t>
        <a:bodyPr/>
        <a:lstStyle/>
        <a:p>
          <a:pPr algn="ctr"/>
          <a:r>
            <a:rPr lang="fr-FR" dirty="0" smtClean="0">
              <a:solidFill>
                <a:srgbClr val="000000"/>
              </a:solidFill>
            </a:rPr>
            <a:t>Action anticoagulante </a:t>
          </a:r>
          <a:endParaRPr lang="fr-FR" dirty="0">
            <a:solidFill>
              <a:srgbClr val="000000"/>
            </a:solidFill>
          </a:endParaRPr>
        </a:p>
      </dgm:t>
    </dgm:pt>
    <dgm:pt modelId="{69F9B487-1E9B-BD45-BC1D-786DAB5F83C1}" type="parTrans" cxnId="{CFB5D223-AA09-C14C-A49B-3A8218554D2C}">
      <dgm:prSet/>
      <dgm:spPr/>
      <dgm:t>
        <a:bodyPr/>
        <a:lstStyle/>
        <a:p>
          <a:endParaRPr lang="fr-FR">
            <a:solidFill>
              <a:srgbClr val="000000"/>
            </a:solidFill>
          </a:endParaRPr>
        </a:p>
      </dgm:t>
    </dgm:pt>
    <dgm:pt modelId="{19484726-75C5-184C-8AB6-9A078811F42D}" type="sibTrans" cxnId="{CFB5D223-AA09-C14C-A49B-3A8218554D2C}">
      <dgm:prSet/>
      <dgm:spPr/>
      <dgm:t>
        <a:bodyPr/>
        <a:lstStyle/>
        <a:p>
          <a:endParaRPr lang="fr-FR">
            <a:solidFill>
              <a:srgbClr val="000000"/>
            </a:solidFill>
          </a:endParaRPr>
        </a:p>
      </dgm:t>
    </dgm:pt>
    <dgm:pt modelId="{F6EF28B7-B86E-2A44-B4C5-453DBA7CEBB5}">
      <dgm:prSet phldrT="[Texte]"/>
      <dgm:spPr/>
      <dgm:t>
        <a:bodyPr/>
        <a:lstStyle/>
        <a:p>
          <a:pPr algn="l"/>
          <a:r>
            <a:rPr lang="fr-FR" dirty="0" smtClean="0">
              <a:solidFill>
                <a:srgbClr val="000000"/>
              </a:solidFill>
            </a:rPr>
            <a:t>Bloque leur agrégation </a:t>
          </a:r>
          <a:endParaRPr lang="fr-FR" dirty="0">
            <a:solidFill>
              <a:srgbClr val="000000"/>
            </a:solidFill>
          </a:endParaRPr>
        </a:p>
      </dgm:t>
    </dgm:pt>
    <dgm:pt modelId="{EF5E4040-2B3F-334E-ACD4-DD135E1B9FC0}" type="parTrans" cxnId="{41E03F2A-325F-7D45-B3EA-33E4C9FEA627}">
      <dgm:prSet/>
      <dgm:spPr/>
      <dgm:t>
        <a:bodyPr/>
        <a:lstStyle/>
        <a:p>
          <a:endParaRPr lang="fr-FR">
            <a:solidFill>
              <a:srgbClr val="000000"/>
            </a:solidFill>
          </a:endParaRPr>
        </a:p>
      </dgm:t>
    </dgm:pt>
    <dgm:pt modelId="{7FB52CB5-715A-4545-8EEE-E4429B2D3811}" type="sibTrans" cxnId="{41E03F2A-325F-7D45-B3EA-33E4C9FEA627}">
      <dgm:prSet/>
      <dgm:spPr/>
      <dgm:t>
        <a:bodyPr/>
        <a:lstStyle/>
        <a:p>
          <a:endParaRPr lang="fr-FR">
            <a:solidFill>
              <a:srgbClr val="000000"/>
            </a:solidFill>
          </a:endParaRPr>
        </a:p>
      </dgm:t>
    </dgm:pt>
    <dgm:pt modelId="{B485A5F6-1CA4-0544-BFF3-3696A20760FC}">
      <dgm:prSet phldrT="[Texte]"/>
      <dgm:spPr/>
      <dgm:t>
        <a:bodyPr/>
        <a:lstStyle/>
        <a:p>
          <a:pPr algn="l"/>
          <a:r>
            <a:rPr lang="fr-FR" dirty="0" smtClean="0">
              <a:solidFill>
                <a:srgbClr val="000000"/>
              </a:solidFill>
            </a:rPr>
            <a:t>Bloque leur activation et leur activation </a:t>
          </a:r>
          <a:endParaRPr lang="fr-FR" dirty="0">
            <a:solidFill>
              <a:srgbClr val="000000"/>
            </a:solidFill>
          </a:endParaRPr>
        </a:p>
      </dgm:t>
    </dgm:pt>
    <dgm:pt modelId="{0D356E5A-513A-4C46-9512-1A6299E5E7C9}" type="parTrans" cxnId="{DAAB0B0F-B7BE-2F4E-A6EB-17AC525BCE31}">
      <dgm:prSet/>
      <dgm:spPr/>
      <dgm:t>
        <a:bodyPr/>
        <a:lstStyle/>
        <a:p>
          <a:endParaRPr lang="fr-FR">
            <a:solidFill>
              <a:srgbClr val="000000"/>
            </a:solidFill>
          </a:endParaRPr>
        </a:p>
      </dgm:t>
    </dgm:pt>
    <dgm:pt modelId="{3229474A-3C9C-3440-BD8A-55250668300A}" type="sibTrans" cxnId="{DAAB0B0F-B7BE-2F4E-A6EB-17AC525BCE31}">
      <dgm:prSet/>
      <dgm:spPr/>
      <dgm:t>
        <a:bodyPr/>
        <a:lstStyle/>
        <a:p>
          <a:endParaRPr lang="fr-FR">
            <a:solidFill>
              <a:srgbClr val="000000"/>
            </a:solidFill>
          </a:endParaRPr>
        </a:p>
      </dgm:t>
    </dgm:pt>
    <dgm:pt modelId="{40933CB4-4457-B441-8D39-4155DB2CA525}">
      <dgm:prSet phldrT="[Texte]"/>
      <dgm:spPr/>
      <dgm:t>
        <a:bodyPr/>
        <a:lstStyle/>
        <a:p>
          <a:pPr algn="l"/>
          <a:r>
            <a:rPr lang="fr-FR" dirty="0" smtClean="0">
              <a:solidFill>
                <a:srgbClr val="000000"/>
              </a:solidFill>
            </a:rPr>
            <a:t>Inhibe les voies intrinsèques et extrinsèque de la coagulation </a:t>
          </a:r>
          <a:endParaRPr lang="fr-FR" dirty="0">
            <a:solidFill>
              <a:srgbClr val="000000"/>
            </a:solidFill>
          </a:endParaRPr>
        </a:p>
      </dgm:t>
    </dgm:pt>
    <dgm:pt modelId="{F4A6E8E6-EC81-964C-91CA-C42B8016EC40}" type="parTrans" cxnId="{082FFD25-7599-F042-A2BD-6D1C17841D9E}">
      <dgm:prSet/>
      <dgm:spPr/>
      <dgm:t>
        <a:bodyPr/>
        <a:lstStyle/>
        <a:p>
          <a:endParaRPr lang="fr-FR">
            <a:solidFill>
              <a:srgbClr val="000000"/>
            </a:solidFill>
          </a:endParaRPr>
        </a:p>
      </dgm:t>
    </dgm:pt>
    <dgm:pt modelId="{CEE49ADE-8FCC-074B-9FCA-4D3E6C3A2FD9}" type="sibTrans" cxnId="{082FFD25-7599-F042-A2BD-6D1C17841D9E}">
      <dgm:prSet/>
      <dgm:spPr/>
      <dgm:t>
        <a:bodyPr/>
        <a:lstStyle/>
        <a:p>
          <a:endParaRPr lang="fr-FR">
            <a:solidFill>
              <a:srgbClr val="000000"/>
            </a:solidFill>
          </a:endParaRPr>
        </a:p>
      </dgm:t>
    </dgm:pt>
    <dgm:pt modelId="{5A9669A8-00CC-A848-926B-D7B67BBE3200}" type="pres">
      <dgm:prSet presAssocID="{B7F762C3-2326-7F41-A576-F6B46BB4A0A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0ECE53AE-0BCE-044B-9B6F-16EE1E6559BF}" type="pres">
      <dgm:prSet presAssocID="{3AEACDF6-96D9-A346-A6D4-5402B0CED92F}" presName="centerShape" presStyleLbl="node0" presStyleIdx="0" presStyleCnt="1" custLinFactNeighborX="1516" custLinFactNeighborY="49"/>
      <dgm:spPr/>
      <dgm:t>
        <a:bodyPr/>
        <a:lstStyle/>
        <a:p>
          <a:endParaRPr lang="fr-FR"/>
        </a:p>
      </dgm:t>
    </dgm:pt>
    <dgm:pt modelId="{D4D1B58E-CD0F-9649-81A4-B950F4C94FDA}" type="pres">
      <dgm:prSet presAssocID="{C06B523B-A92A-7B4C-B1EE-5963408CEEC6}" presName="parTrans" presStyleLbl="bgSibTrans2D1" presStyleIdx="0" presStyleCnt="3" custAng="10595204" custScaleX="55590" custLinFactNeighborX="16490" custLinFactNeighborY="59397"/>
      <dgm:spPr/>
      <dgm:t>
        <a:bodyPr/>
        <a:lstStyle/>
        <a:p>
          <a:endParaRPr lang="fr-FR"/>
        </a:p>
      </dgm:t>
    </dgm:pt>
    <dgm:pt modelId="{ECC0C6E5-92B7-F243-BA92-765EF481A202}" type="pres">
      <dgm:prSet presAssocID="{D9FBCB46-66B1-FE4F-8DD1-FE33CE6664A1}" presName="node" presStyleLbl="node1" presStyleIdx="0" presStyleCnt="3" custScaleX="141569" custScaleY="59224" custRadScaleRad="106739" custRadScaleInc="144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D06C868-8787-D643-9CC2-CA0C7D2785A4}" type="pres">
      <dgm:prSet presAssocID="{B6F90B19-0C66-B34D-B0F0-FA2F2B3D0FAF}" presName="parTrans" presStyleLbl="bgSibTrans2D1" presStyleIdx="1" presStyleCnt="3" custAng="10937791" custScaleX="65590" custLinFactNeighborY="53649"/>
      <dgm:spPr/>
      <dgm:t>
        <a:bodyPr/>
        <a:lstStyle/>
        <a:p>
          <a:endParaRPr lang="fr-FR"/>
        </a:p>
      </dgm:t>
    </dgm:pt>
    <dgm:pt modelId="{850A8CCF-D2DE-F943-82B5-497DB7F67F9D}" type="pres">
      <dgm:prSet presAssocID="{EF3A16E5-949C-3E44-A235-AB75F1C520E1}" presName="node" presStyleLbl="node1" presStyleIdx="1" presStyleCnt="3" custScaleX="114208" custScaleY="62353" custRadScaleRad="105327" custRadScaleInc="-108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C06FEA4-E717-984B-A84E-23E7436B3C71}" type="pres">
      <dgm:prSet presAssocID="{69F9B487-1E9B-BD45-BC1D-786DAB5F83C1}" presName="parTrans" presStyleLbl="bgSibTrans2D1" presStyleIdx="2" presStyleCnt="3" custAng="10817411" custScaleX="39794" custLinFactNeighborX="-23572" custLinFactNeighborY="70894"/>
      <dgm:spPr/>
      <dgm:t>
        <a:bodyPr/>
        <a:lstStyle/>
        <a:p>
          <a:endParaRPr lang="fr-FR"/>
        </a:p>
      </dgm:t>
    </dgm:pt>
    <dgm:pt modelId="{8292C8CB-62EE-5443-987E-E2CF40291CD6}" type="pres">
      <dgm:prSet presAssocID="{01645E23-8462-1C4D-9C3D-6F7433E26C70}" presName="node" presStyleLbl="node1" presStyleIdx="2" presStyleCnt="3" custScaleX="139268" custScaleY="77298" custRadScaleRad="108885" custRadScaleInc="75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61BF686-4829-6248-B8FA-F9C1C21585FC}" srcId="{3AEACDF6-96D9-A346-A6D4-5402B0CED92F}" destId="{D9FBCB46-66B1-FE4F-8DD1-FE33CE6664A1}" srcOrd="0" destOrd="0" parTransId="{C06B523B-A92A-7B4C-B1EE-5963408CEEC6}" sibTransId="{E3F6FB56-5A4B-C748-B0DA-93A8EDFEE29F}"/>
    <dgm:cxn modelId="{0C560821-8479-3346-92C6-FF1A059FB1DC}" type="presOf" srcId="{B7F762C3-2326-7F41-A576-F6B46BB4A0AF}" destId="{5A9669A8-00CC-A848-926B-D7B67BBE3200}" srcOrd="0" destOrd="0" presId="urn:microsoft.com/office/officeart/2005/8/layout/radial4"/>
    <dgm:cxn modelId="{5EA8E1ED-A761-014C-AE6A-0AA4ED5537D8}" type="presOf" srcId="{3AEACDF6-96D9-A346-A6D4-5402B0CED92F}" destId="{0ECE53AE-0BCE-044B-9B6F-16EE1E6559BF}" srcOrd="0" destOrd="0" presId="urn:microsoft.com/office/officeart/2005/8/layout/radial4"/>
    <dgm:cxn modelId="{DAAB0B0F-B7BE-2F4E-A6EB-17AC525BCE31}" srcId="{EF3A16E5-949C-3E44-A235-AB75F1C520E1}" destId="{B485A5F6-1CA4-0544-BFF3-3696A20760FC}" srcOrd="0" destOrd="0" parTransId="{0D356E5A-513A-4C46-9512-1A6299E5E7C9}" sibTransId="{3229474A-3C9C-3440-BD8A-55250668300A}"/>
    <dgm:cxn modelId="{9E48EDAB-6D72-2D4C-8279-DDC07574F11C}" type="presOf" srcId="{D9FBCB46-66B1-FE4F-8DD1-FE33CE6664A1}" destId="{ECC0C6E5-92B7-F243-BA92-765EF481A202}" srcOrd="0" destOrd="0" presId="urn:microsoft.com/office/officeart/2005/8/layout/radial4"/>
    <dgm:cxn modelId="{CFB5D223-AA09-C14C-A49B-3A8218554D2C}" srcId="{3AEACDF6-96D9-A346-A6D4-5402B0CED92F}" destId="{01645E23-8462-1C4D-9C3D-6F7433E26C70}" srcOrd="2" destOrd="0" parTransId="{69F9B487-1E9B-BD45-BC1D-786DAB5F83C1}" sibTransId="{19484726-75C5-184C-8AB6-9A078811F42D}"/>
    <dgm:cxn modelId="{8A8FA81D-372F-C540-BED6-059D385382A2}" type="presOf" srcId="{C06B523B-A92A-7B4C-B1EE-5963408CEEC6}" destId="{D4D1B58E-CD0F-9649-81A4-B950F4C94FDA}" srcOrd="0" destOrd="0" presId="urn:microsoft.com/office/officeart/2005/8/layout/radial4"/>
    <dgm:cxn modelId="{5313703D-10FB-444E-AEC0-CB72CA59CAF1}" srcId="{3AEACDF6-96D9-A346-A6D4-5402B0CED92F}" destId="{EF3A16E5-949C-3E44-A235-AB75F1C520E1}" srcOrd="1" destOrd="0" parTransId="{B6F90B19-0C66-B34D-B0F0-FA2F2B3D0FAF}" sibTransId="{F7FF1126-E319-C04D-B02C-B323464DEDC2}"/>
    <dgm:cxn modelId="{2F2F1F11-8798-3C41-BF57-259C40538955}" type="presOf" srcId="{40933CB4-4457-B441-8D39-4155DB2CA525}" destId="{8292C8CB-62EE-5443-987E-E2CF40291CD6}" srcOrd="0" destOrd="1" presId="urn:microsoft.com/office/officeart/2005/8/layout/radial4"/>
    <dgm:cxn modelId="{1026C0AA-B842-6140-B0EF-018A5114D4A6}" type="presOf" srcId="{F6EF28B7-B86E-2A44-B4C5-453DBA7CEBB5}" destId="{ECC0C6E5-92B7-F243-BA92-765EF481A202}" srcOrd="0" destOrd="1" presId="urn:microsoft.com/office/officeart/2005/8/layout/radial4"/>
    <dgm:cxn modelId="{573B09A1-97DE-BC4B-8225-E71B59B3A094}" type="presOf" srcId="{69F9B487-1E9B-BD45-BC1D-786DAB5F83C1}" destId="{8C06FEA4-E717-984B-A84E-23E7436B3C71}" srcOrd="0" destOrd="0" presId="urn:microsoft.com/office/officeart/2005/8/layout/radial4"/>
    <dgm:cxn modelId="{32EFD573-CA87-A841-87C9-D135C2861DAD}" type="presOf" srcId="{EF3A16E5-949C-3E44-A235-AB75F1C520E1}" destId="{850A8CCF-D2DE-F943-82B5-497DB7F67F9D}" srcOrd="0" destOrd="0" presId="urn:microsoft.com/office/officeart/2005/8/layout/radial4"/>
    <dgm:cxn modelId="{FC309836-2456-184C-B277-3DE720781ACD}" srcId="{B7F762C3-2326-7F41-A576-F6B46BB4A0AF}" destId="{3AEACDF6-96D9-A346-A6D4-5402B0CED92F}" srcOrd="0" destOrd="0" parTransId="{C9F8BCFF-3915-4340-8020-35B736A51B04}" sibTransId="{4A6EA679-A9C2-714A-BDBD-25EE91C7F67A}"/>
    <dgm:cxn modelId="{41E03F2A-325F-7D45-B3EA-33E4C9FEA627}" srcId="{D9FBCB46-66B1-FE4F-8DD1-FE33CE6664A1}" destId="{F6EF28B7-B86E-2A44-B4C5-453DBA7CEBB5}" srcOrd="0" destOrd="0" parTransId="{EF5E4040-2B3F-334E-ACD4-DD135E1B9FC0}" sibTransId="{7FB52CB5-715A-4545-8EEE-E4429B2D3811}"/>
    <dgm:cxn modelId="{7CCD279B-0B91-8A49-90CF-2B01B142845A}" type="presOf" srcId="{B6F90B19-0C66-B34D-B0F0-FA2F2B3D0FAF}" destId="{CD06C868-8787-D643-9CC2-CA0C7D2785A4}" srcOrd="0" destOrd="0" presId="urn:microsoft.com/office/officeart/2005/8/layout/radial4"/>
    <dgm:cxn modelId="{BDAC2576-0372-7D47-9DDC-3873494793E0}" type="presOf" srcId="{B485A5F6-1CA4-0544-BFF3-3696A20760FC}" destId="{850A8CCF-D2DE-F943-82B5-497DB7F67F9D}" srcOrd="0" destOrd="1" presId="urn:microsoft.com/office/officeart/2005/8/layout/radial4"/>
    <dgm:cxn modelId="{C497CAF8-CA6D-3D49-97F3-123B80982E0F}" type="presOf" srcId="{01645E23-8462-1C4D-9C3D-6F7433E26C70}" destId="{8292C8CB-62EE-5443-987E-E2CF40291CD6}" srcOrd="0" destOrd="0" presId="urn:microsoft.com/office/officeart/2005/8/layout/radial4"/>
    <dgm:cxn modelId="{082FFD25-7599-F042-A2BD-6D1C17841D9E}" srcId="{01645E23-8462-1C4D-9C3D-6F7433E26C70}" destId="{40933CB4-4457-B441-8D39-4155DB2CA525}" srcOrd="0" destOrd="0" parTransId="{F4A6E8E6-EC81-964C-91CA-C42B8016EC40}" sibTransId="{CEE49ADE-8FCC-074B-9FCA-4D3E6C3A2FD9}"/>
    <dgm:cxn modelId="{FCE5E1AF-1118-D14D-B408-BACB2F9F543D}" type="presParOf" srcId="{5A9669A8-00CC-A848-926B-D7B67BBE3200}" destId="{0ECE53AE-0BCE-044B-9B6F-16EE1E6559BF}" srcOrd="0" destOrd="0" presId="urn:microsoft.com/office/officeart/2005/8/layout/radial4"/>
    <dgm:cxn modelId="{D934EC7F-03B8-7041-AFC0-B8FEFDAF748D}" type="presParOf" srcId="{5A9669A8-00CC-A848-926B-D7B67BBE3200}" destId="{D4D1B58E-CD0F-9649-81A4-B950F4C94FDA}" srcOrd="1" destOrd="0" presId="urn:microsoft.com/office/officeart/2005/8/layout/radial4"/>
    <dgm:cxn modelId="{309DE5CC-1D27-DC4A-8CE7-BC587C3342F1}" type="presParOf" srcId="{5A9669A8-00CC-A848-926B-D7B67BBE3200}" destId="{ECC0C6E5-92B7-F243-BA92-765EF481A202}" srcOrd="2" destOrd="0" presId="urn:microsoft.com/office/officeart/2005/8/layout/radial4"/>
    <dgm:cxn modelId="{BC651D29-65BB-1341-9E2B-E29C4B423688}" type="presParOf" srcId="{5A9669A8-00CC-A848-926B-D7B67BBE3200}" destId="{CD06C868-8787-D643-9CC2-CA0C7D2785A4}" srcOrd="3" destOrd="0" presId="urn:microsoft.com/office/officeart/2005/8/layout/radial4"/>
    <dgm:cxn modelId="{7D32B674-94D5-EA42-A7A9-14F938509E42}" type="presParOf" srcId="{5A9669A8-00CC-A848-926B-D7B67BBE3200}" destId="{850A8CCF-D2DE-F943-82B5-497DB7F67F9D}" srcOrd="4" destOrd="0" presId="urn:microsoft.com/office/officeart/2005/8/layout/radial4"/>
    <dgm:cxn modelId="{779D2F07-3906-CF4F-8F55-42B468FAFB05}" type="presParOf" srcId="{5A9669A8-00CC-A848-926B-D7B67BBE3200}" destId="{8C06FEA4-E717-984B-A84E-23E7436B3C71}" srcOrd="5" destOrd="0" presId="urn:microsoft.com/office/officeart/2005/8/layout/radial4"/>
    <dgm:cxn modelId="{431B5EAD-539A-7747-BFC4-18E5DDB07701}" type="presParOf" srcId="{5A9669A8-00CC-A848-926B-D7B67BBE3200}" destId="{8292C8CB-62EE-5443-987E-E2CF40291CD6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A17D56-C056-2A40-82A6-C297921D6154}" type="doc">
      <dgm:prSet loTypeId="urn:microsoft.com/office/officeart/2005/8/layout/orgChart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E7E15BC5-5C10-4848-B7C1-DC0789C4B954}">
      <dgm:prSet phldrT="[Texte]" custT="1"/>
      <dgm:spPr/>
      <dgm:t>
        <a:bodyPr/>
        <a:lstStyle/>
        <a:p>
          <a:r>
            <a:rPr lang="fr-FR" sz="2000" dirty="0" smtClean="0"/>
            <a:t>Métabolisation incomplète des complexes </a:t>
          </a:r>
          <a:r>
            <a:rPr lang="fr-FR" sz="2000" dirty="0" err="1" smtClean="0"/>
            <a:t>CiCa</a:t>
          </a:r>
          <a:endParaRPr lang="fr-FR" sz="2000" dirty="0"/>
        </a:p>
      </dgm:t>
    </dgm:pt>
    <dgm:pt modelId="{CD4317C4-7DCA-B440-B403-2A8B1B5D098A}" type="parTrans" cxnId="{85069354-E74D-D045-AF99-6AB393F78547}">
      <dgm:prSet/>
      <dgm:spPr/>
      <dgm:t>
        <a:bodyPr/>
        <a:lstStyle/>
        <a:p>
          <a:endParaRPr lang="fr-FR"/>
        </a:p>
      </dgm:t>
    </dgm:pt>
    <dgm:pt modelId="{551F7C70-440B-5A44-9D9D-647932A24273}" type="sibTrans" cxnId="{85069354-E74D-D045-AF99-6AB393F78547}">
      <dgm:prSet/>
      <dgm:spPr/>
      <dgm:t>
        <a:bodyPr/>
        <a:lstStyle/>
        <a:p>
          <a:endParaRPr lang="fr-FR"/>
        </a:p>
      </dgm:t>
    </dgm:pt>
    <dgm:pt modelId="{845FBEFD-69B0-2D43-9789-3D769ED254E5}">
      <dgm:prSet phldrT="[Texte]" custT="1"/>
      <dgm:spPr/>
      <dgm:t>
        <a:bodyPr/>
        <a:lstStyle/>
        <a:p>
          <a:r>
            <a:rPr lang="fr-FR" sz="2000" dirty="0" smtClean="0"/>
            <a:t>Pas de libération de Ca lié au citrate</a:t>
          </a:r>
          <a:endParaRPr lang="fr-FR" sz="2000" dirty="0"/>
        </a:p>
      </dgm:t>
    </dgm:pt>
    <dgm:pt modelId="{14E67AB8-2679-F748-85BB-AC0DA502DE37}" type="parTrans" cxnId="{87DD7318-8AB7-A345-8937-D3503448A928}">
      <dgm:prSet/>
      <dgm:spPr/>
      <dgm:t>
        <a:bodyPr/>
        <a:lstStyle/>
        <a:p>
          <a:endParaRPr lang="fr-FR"/>
        </a:p>
      </dgm:t>
    </dgm:pt>
    <dgm:pt modelId="{1E1A9339-4A8F-9645-AE11-3B94820402FA}" type="sibTrans" cxnId="{87DD7318-8AB7-A345-8937-D3503448A928}">
      <dgm:prSet/>
      <dgm:spPr/>
      <dgm:t>
        <a:bodyPr/>
        <a:lstStyle/>
        <a:p>
          <a:endParaRPr lang="fr-FR"/>
        </a:p>
      </dgm:t>
    </dgm:pt>
    <dgm:pt modelId="{87DB03C3-FDC3-8046-B0A1-A3D818CF6C78}">
      <dgm:prSet phldrT="[Texte]" custT="1"/>
      <dgm:spPr/>
      <dgm:t>
        <a:bodyPr/>
        <a:lstStyle/>
        <a:p>
          <a:r>
            <a:rPr lang="fr-FR" sz="2000" dirty="0" smtClean="0"/>
            <a:t>Diminution du pouvoir tampon</a:t>
          </a:r>
          <a:endParaRPr lang="fr-FR" sz="2000" dirty="0"/>
        </a:p>
      </dgm:t>
    </dgm:pt>
    <dgm:pt modelId="{9816708E-EC96-D341-BA03-5BE38CFCBBC7}" type="parTrans" cxnId="{F37FF550-7C54-794B-B187-01D033006C69}">
      <dgm:prSet/>
      <dgm:spPr/>
      <dgm:t>
        <a:bodyPr/>
        <a:lstStyle/>
        <a:p>
          <a:endParaRPr lang="fr-FR"/>
        </a:p>
      </dgm:t>
    </dgm:pt>
    <dgm:pt modelId="{5AC5E913-8BC6-E540-9F70-7996510655F2}" type="sibTrans" cxnId="{F37FF550-7C54-794B-B187-01D033006C69}">
      <dgm:prSet/>
      <dgm:spPr/>
      <dgm:t>
        <a:bodyPr/>
        <a:lstStyle/>
        <a:p>
          <a:endParaRPr lang="fr-FR"/>
        </a:p>
      </dgm:t>
    </dgm:pt>
    <dgm:pt modelId="{1B44D40D-3478-F64E-8B2C-F5C52BCD90B6}">
      <dgm:prSet phldrT="[Texte]" custT="1"/>
      <dgm:spPr/>
      <dgm:t>
        <a:bodyPr/>
        <a:lstStyle/>
        <a:p>
          <a:r>
            <a:rPr lang="fr-FR" sz="2000" dirty="0" smtClean="0"/>
            <a:t>Augmentation de la substitution en Ca</a:t>
          </a:r>
          <a:endParaRPr lang="fr-FR" sz="2000" dirty="0"/>
        </a:p>
      </dgm:t>
    </dgm:pt>
    <dgm:pt modelId="{94FED709-FC7B-294A-904D-7D566FB3300B}" type="parTrans" cxnId="{789AAA7A-5DE4-B946-A419-E0167E9B1A5F}">
      <dgm:prSet/>
      <dgm:spPr/>
      <dgm:t>
        <a:bodyPr/>
        <a:lstStyle/>
        <a:p>
          <a:endParaRPr lang="fr-FR"/>
        </a:p>
      </dgm:t>
    </dgm:pt>
    <dgm:pt modelId="{F4409496-3E75-1C47-8F83-54E05EFC4F34}" type="sibTrans" cxnId="{789AAA7A-5DE4-B946-A419-E0167E9B1A5F}">
      <dgm:prSet/>
      <dgm:spPr/>
      <dgm:t>
        <a:bodyPr/>
        <a:lstStyle/>
        <a:p>
          <a:endParaRPr lang="fr-FR"/>
        </a:p>
      </dgm:t>
    </dgm:pt>
    <dgm:pt modelId="{EDC86EFE-9CA1-C649-95C2-48D5D2EBEDDC}">
      <dgm:prSet phldrT="[Texte]" custT="1"/>
      <dgm:spPr/>
      <dgm:t>
        <a:bodyPr/>
        <a:lstStyle/>
        <a:p>
          <a:r>
            <a:rPr lang="fr-FR" sz="2000" dirty="0" smtClean="0"/>
            <a:t>Hypocalcémie profonde </a:t>
          </a:r>
          <a:endParaRPr lang="fr-FR" sz="2000" dirty="0"/>
        </a:p>
      </dgm:t>
    </dgm:pt>
    <dgm:pt modelId="{FFEE87F9-E443-BD49-B912-1668FC5AA6F1}" type="parTrans" cxnId="{CDD0B444-65CC-B940-AD2D-660D07C69C76}">
      <dgm:prSet/>
      <dgm:spPr/>
      <dgm:t>
        <a:bodyPr/>
        <a:lstStyle/>
        <a:p>
          <a:endParaRPr lang="fr-FR"/>
        </a:p>
      </dgm:t>
    </dgm:pt>
    <dgm:pt modelId="{B709680E-86F8-9C42-B917-7447AA7ED08E}" type="sibTrans" cxnId="{CDD0B444-65CC-B940-AD2D-660D07C69C76}">
      <dgm:prSet/>
      <dgm:spPr/>
      <dgm:t>
        <a:bodyPr/>
        <a:lstStyle/>
        <a:p>
          <a:endParaRPr lang="fr-FR"/>
        </a:p>
      </dgm:t>
    </dgm:pt>
    <dgm:pt modelId="{BA9BA49C-8582-7C45-ACF6-22EDC2843135}">
      <dgm:prSet phldrT="[Texte]" custT="1"/>
      <dgm:spPr/>
      <dgm:t>
        <a:bodyPr/>
        <a:lstStyle/>
        <a:p>
          <a:r>
            <a:rPr lang="fr-FR" sz="2000" dirty="0" smtClean="0"/>
            <a:t>Acidose métabolique </a:t>
          </a:r>
          <a:endParaRPr lang="fr-FR" sz="2000" dirty="0"/>
        </a:p>
      </dgm:t>
    </dgm:pt>
    <dgm:pt modelId="{3817850D-F5EF-6B4A-84CE-0585B03B2C66}" type="parTrans" cxnId="{53FEA537-CE44-7441-8454-D98354341F17}">
      <dgm:prSet/>
      <dgm:spPr/>
      <dgm:t>
        <a:bodyPr/>
        <a:lstStyle/>
        <a:p>
          <a:endParaRPr lang="fr-FR"/>
        </a:p>
      </dgm:t>
    </dgm:pt>
    <dgm:pt modelId="{2B3BFD2F-99DB-D146-8739-1421000F149E}" type="sibTrans" cxnId="{53FEA537-CE44-7441-8454-D98354341F17}">
      <dgm:prSet/>
      <dgm:spPr/>
      <dgm:t>
        <a:bodyPr/>
        <a:lstStyle/>
        <a:p>
          <a:endParaRPr lang="fr-FR"/>
        </a:p>
      </dgm:t>
    </dgm:pt>
    <dgm:pt modelId="{A4C88144-7D25-724C-ABB6-2BC8AC4ADB2A}">
      <dgm:prSet phldrT="[Texte]" custT="1"/>
      <dgm:spPr/>
      <dgm:t>
        <a:bodyPr/>
        <a:lstStyle/>
        <a:p>
          <a:pPr algn="ctr"/>
          <a:r>
            <a:rPr lang="fr-FR" sz="2000" dirty="0" smtClean="0">
              <a:latin typeface="Wingdings"/>
              <a:ea typeface="Wingdings"/>
              <a:cs typeface="Wingdings"/>
              <a:sym typeface="Wingdings"/>
            </a:rPr>
            <a:t></a:t>
          </a:r>
          <a:r>
            <a:rPr lang="fr-FR" sz="2000" dirty="0" smtClean="0"/>
            <a:t>contractilité myocardique, </a:t>
          </a:r>
          <a:br>
            <a:rPr lang="fr-FR" sz="2000" dirty="0" smtClean="0"/>
          </a:br>
          <a:r>
            <a:rPr lang="fr-FR" sz="2000" dirty="0" err="1" smtClean="0"/>
            <a:t>vasoplégie</a:t>
          </a:r>
          <a:r>
            <a:rPr lang="fr-FR" sz="2000" dirty="0" smtClean="0"/>
            <a:t> </a:t>
          </a:r>
          <a:br>
            <a:rPr lang="fr-FR" sz="2000" dirty="0" smtClean="0"/>
          </a:br>
          <a:r>
            <a:rPr lang="fr-FR" sz="2000" dirty="0" smtClean="0">
              <a:latin typeface="Wingdings"/>
              <a:ea typeface="Wingdings"/>
              <a:cs typeface="Wingdings"/>
              <a:sym typeface="Wingdings"/>
            </a:rPr>
            <a:t></a:t>
          </a:r>
          <a:r>
            <a:rPr lang="fr-FR" sz="2000" dirty="0" smtClean="0"/>
            <a:t> décès </a:t>
          </a:r>
          <a:endParaRPr lang="fr-FR" sz="2000" dirty="0"/>
        </a:p>
      </dgm:t>
    </dgm:pt>
    <dgm:pt modelId="{854FE61B-7BBA-C843-85CB-F221A0C2D558}" type="parTrans" cxnId="{C0EC93E7-F7E6-F844-AA81-A3FE3721AEF6}">
      <dgm:prSet/>
      <dgm:spPr/>
      <dgm:t>
        <a:bodyPr/>
        <a:lstStyle/>
        <a:p>
          <a:endParaRPr lang="fr-FR"/>
        </a:p>
      </dgm:t>
    </dgm:pt>
    <dgm:pt modelId="{988F3F02-B05E-F54C-AC5B-BBD1064D2EF9}" type="sibTrans" cxnId="{C0EC93E7-F7E6-F844-AA81-A3FE3721AEF6}">
      <dgm:prSet/>
      <dgm:spPr/>
      <dgm:t>
        <a:bodyPr/>
        <a:lstStyle/>
        <a:p>
          <a:endParaRPr lang="fr-FR"/>
        </a:p>
      </dgm:t>
    </dgm:pt>
    <dgm:pt modelId="{8EFE39F4-0604-9C4E-958C-BFC7CB3E896D}" type="pres">
      <dgm:prSet presAssocID="{BEA17D56-C056-2A40-82A6-C297921D615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F064DD2B-85C4-DC4C-86AB-BFCA8823F4BB}" type="pres">
      <dgm:prSet presAssocID="{E7E15BC5-5C10-4848-B7C1-DC0789C4B954}" presName="hierRoot1" presStyleCnt="0">
        <dgm:presLayoutVars>
          <dgm:hierBranch val="init"/>
        </dgm:presLayoutVars>
      </dgm:prSet>
      <dgm:spPr/>
    </dgm:pt>
    <dgm:pt modelId="{BEC67F18-0280-7044-8F63-109820F65A75}" type="pres">
      <dgm:prSet presAssocID="{E7E15BC5-5C10-4848-B7C1-DC0789C4B954}" presName="rootComposite1" presStyleCnt="0"/>
      <dgm:spPr/>
    </dgm:pt>
    <dgm:pt modelId="{2657DA92-DA3A-2447-88E5-34795B67C74C}" type="pres">
      <dgm:prSet presAssocID="{E7E15BC5-5C10-4848-B7C1-DC0789C4B954}" presName="rootText1" presStyleLbl="node0" presStyleIdx="0" presStyleCnt="2" custLinFactNeighborX="22723" custLinFactNeighborY="-78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114E7B4-7591-A245-B8B8-E3006903B1CA}" type="pres">
      <dgm:prSet presAssocID="{E7E15BC5-5C10-4848-B7C1-DC0789C4B954}" presName="rootConnector1" presStyleLbl="node1" presStyleIdx="0" presStyleCnt="0"/>
      <dgm:spPr/>
      <dgm:t>
        <a:bodyPr/>
        <a:lstStyle/>
        <a:p>
          <a:endParaRPr lang="fr-FR"/>
        </a:p>
      </dgm:t>
    </dgm:pt>
    <dgm:pt modelId="{15869E74-DD90-9940-87BD-F30A2CF5DEAB}" type="pres">
      <dgm:prSet presAssocID="{E7E15BC5-5C10-4848-B7C1-DC0789C4B954}" presName="hierChild2" presStyleCnt="0"/>
      <dgm:spPr/>
    </dgm:pt>
    <dgm:pt modelId="{4FF57A96-3CCD-BC40-B1D0-642751208C81}" type="pres">
      <dgm:prSet presAssocID="{14E67AB8-2679-F748-85BB-AC0DA502DE37}" presName="Name37" presStyleLbl="parChTrans1D2" presStyleIdx="0" presStyleCnt="2"/>
      <dgm:spPr/>
      <dgm:t>
        <a:bodyPr/>
        <a:lstStyle/>
        <a:p>
          <a:endParaRPr lang="fr-FR"/>
        </a:p>
      </dgm:t>
    </dgm:pt>
    <dgm:pt modelId="{34E52F09-CB9D-444E-B853-94EB5B0E9FFC}" type="pres">
      <dgm:prSet presAssocID="{845FBEFD-69B0-2D43-9789-3D769ED254E5}" presName="hierRoot2" presStyleCnt="0">
        <dgm:presLayoutVars>
          <dgm:hierBranch val="init"/>
        </dgm:presLayoutVars>
      </dgm:prSet>
      <dgm:spPr/>
    </dgm:pt>
    <dgm:pt modelId="{9B801A86-057C-0140-878A-8B7969B7DC7A}" type="pres">
      <dgm:prSet presAssocID="{845FBEFD-69B0-2D43-9789-3D769ED254E5}" presName="rootComposite" presStyleCnt="0"/>
      <dgm:spPr/>
    </dgm:pt>
    <dgm:pt modelId="{F7DAE939-9497-524C-BA04-2985BF657AD2}" type="pres">
      <dgm:prSet presAssocID="{845FBEFD-69B0-2D43-9789-3D769ED254E5}" presName="rootText" presStyleLbl="node2" presStyleIdx="0" presStyleCnt="2" custLinFactNeighborX="-38882" custLinFactNeighborY="-202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36340FC-7C32-A448-93A6-A451B8199ACA}" type="pres">
      <dgm:prSet presAssocID="{845FBEFD-69B0-2D43-9789-3D769ED254E5}" presName="rootConnector" presStyleLbl="node2" presStyleIdx="0" presStyleCnt="2"/>
      <dgm:spPr/>
      <dgm:t>
        <a:bodyPr/>
        <a:lstStyle/>
        <a:p>
          <a:endParaRPr lang="fr-FR"/>
        </a:p>
      </dgm:t>
    </dgm:pt>
    <dgm:pt modelId="{625B4A9D-4CEE-2048-8B18-883CE0D70536}" type="pres">
      <dgm:prSet presAssocID="{845FBEFD-69B0-2D43-9789-3D769ED254E5}" presName="hierChild4" presStyleCnt="0"/>
      <dgm:spPr/>
    </dgm:pt>
    <dgm:pt modelId="{EA073C2A-1ECA-864C-ACC9-8BE32B361860}" type="pres">
      <dgm:prSet presAssocID="{94FED709-FC7B-294A-904D-7D566FB3300B}" presName="Name37" presStyleLbl="parChTrans1D3" presStyleIdx="0" presStyleCnt="2"/>
      <dgm:spPr/>
      <dgm:t>
        <a:bodyPr/>
        <a:lstStyle/>
        <a:p>
          <a:endParaRPr lang="fr-FR"/>
        </a:p>
      </dgm:t>
    </dgm:pt>
    <dgm:pt modelId="{13F09079-E7E7-824D-923C-36350A759992}" type="pres">
      <dgm:prSet presAssocID="{1B44D40D-3478-F64E-8B2C-F5C52BCD90B6}" presName="hierRoot2" presStyleCnt="0">
        <dgm:presLayoutVars>
          <dgm:hierBranch val="init"/>
        </dgm:presLayoutVars>
      </dgm:prSet>
      <dgm:spPr/>
    </dgm:pt>
    <dgm:pt modelId="{C97A6B28-4319-D042-998E-392D2C6CF7EC}" type="pres">
      <dgm:prSet presAssocID="{1B44D40D-3478-F64E-8B2C-F5C52BCD90B6}" presName="rootComposite" presStyleCnt="0"/>
      <dgm:spPr/>
    </dgm:pt>
    <dgm:pt modelId="{1F31B9D4-5B6A-1744-8816-C63F63999C77}" type="pres">
      <dgm:prSet presAssocID="{1B44D40D-3478-F64E-8B2C-F5C52BCD90B6}" presName="rootText" presStyleLbl="node3" presStyleIdx="0" presStyleCnt="2" custLinFactNeighborX="-37872" custLinFactNeighborY="-20198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E7E6E72-FF3E-204D-A647-F556D7CDB5B9}" type="pres">
      <dgm:prSet presAssocID="{1B44D40D-3478-F64E-8B2C-F5C52BCD90B6}" presName="rootConnector" presStyleLbl="node3" presStyleIdx="0" presStyleCnt="2"/>
      <dgm:spPr/>
      <dgm:t>
        <a:bodyPr/>
        <a:lstStyle/>
        <a:p>
          <a:endParaRPr lang="fr-FR"/>
        </a:p>
      </dgm:t>
    </dgm:pt>
    <dgm:pt modelId="{FB725EA0-FE97-2040-9842-B2C4DC42BDCE}" type="pres">
      <dgm:prSet presAssocID="{1B44D40D-3478-F64E-8B2C-F5C52BCD90B6}" presName="hierChild4" presStyleCnt="0"/>
      <dgm:spPr/>
    </dgm:pt>
    <dgm:pt modelId="{8333740A-98BA-D944-A065-D3E53844020D}" type="pres">
      <dgm:prSet presAssocID="{FFEE87F9-E443-BD49-B912-1668FC5AA6F1}" presName="Name37" presStyleLbl="parChTrans1D4" presStyleIdx="0" presStyleCnt="1"/>
      <dgm:spPr/>
      <dgm:t>
        <a:bodyPr/>
        <a:lstStyle/>
        <a:p>
          <a:endParaRPr lang="fr-FR"/>
        </a:p>
      </dgm:t>
    </dgm:pt>
    <dgm:pt modelId="{3489F850-6294-A64A-945A-604589A78429}" type="pres">
      <dgm:prSet presAssocID="{EDC86EFE-9CA1-C649-95C2-48D5D2EBEDDC}" presName="hierRoot2" presStyleCnt="0">
        <dgm:presLayoutVars>
          <dgm:hierBranch val="init"/>
        </dgm:presLayoutVars>
      </dgm:prSet>
      <dgm:spPr/>
    </dgm:pt>
    <dgm:pt modelId="{9F12AFA1-2D55-524D-8249-3A8EF0D5095D}" type="pres">
      <dgm:prSet presAssocID="{EDC86EFE-9CA1-C649-95C2-48D5D2EBEDDC}" presName="rootComposite" presStyleCnt="0"/>
      <dgm:spPr/>
    </dgm:pt>
    <dgm:pt modelId="{AFB88AE7-59E7-0E42-9DFC-6A21D15B98DB}" type="pres">
      <dgm:prSet presAssocID="{EDC86EFE-9CA1-C649-95C2-48D5D2EBEDDC}" presName="rootText" presStyleLbl="node4" presStyleIdx="0" presStyleCnt="1" custLinFactNeighborX="-60091" custLinFactNeighborY="-4443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D52B7AA9-B398-5549-85BE-DE43AA67D908}" type="pres">
      <dgm:prSet presAssocID="{EDC86EFE-9CA1-C649-95C2-48D5D2EBEDDC}" presName="rootConnector" presStyleLbl="node4" presStyleIdx="0" presStyleCnt="1"/>
      <dgm:spPr/>
      <dgm:t>
        <a:bodyPr/>
        <a:lstStyle/>
        <a:p>
          <a:endParaRPr lang="fr-FR"/>
        </a:p>
      </dgm:t>
    </dgm:pt>
    <dgm:pt modelId="{01E2F61D-21FE-6446-8104-C3FD1E8D449A}" type="pres">
      <dgm:prSet presAssocID="{EDC86EFE-9CA1-C649-95C2-48D5D2EBEDDC}" presName="hierChild4" presStyleCnt="0"/>
      <dgm:spPr/>
    </dgm:pt>
    <dgm:pt modelId="{747A24FE-7DD8-6142-A9D3-95DE4A9355A9}" type="pres">
      <dgm:prSet presAssocID="{EDC86EFE-9CA1-C649-95C2-48D5D2EBEDDC}" presName="hierChild5" presStyleCnt="0"/>
      <dgm:spPr/>
    </dgm:pt>
    <dgm:pt modelId="{EA3FD742-5988-F341-864E-1E0B00E8B7D7}" type="pres">
      <dgm:prSet presAssocID="{1B44D40D-3478-F64E-8B2C-F5C52BCD90B6}" presName="hierChild5" presStyleCnt="0"/>
      <dgm:spPr/>
    </dgm:pt>
    <dgm:pt modelId="{356F9D24-0F77-9240-8491-159CD3BA15A4}" type="pres">
      <dgm:prSet presAssocID="{845FBEFD-69B0-2D43-9789-3D769ED254E5}" presName="hierChild5" presStyleCnt="0"/>
      <dgm:spPr/>
    </dgm:pt>
    <dgm:pt modelId="{B5155079-F903-5E4D-A2D2-F6D38BE7C52A}" type="pres">
      <dgm:prSet presAssocID="{9816708E-EC96-D341-BA03-5BE38CFCBBC7}" presName="Name37" presStyleLbl="parChTrans1D2" presStyleIdx="1" presStyleCnt="2"/>
      <dgm:spPr/>
      <dgm:t>
        <a:bodyPr/>
        <a:lstStyle/>
        <a:p>
          <a:endParaRPr lang="fr-FR"/>
        </a:p>
      </dgm:t>
    </dgm:pt>
    <dgm:pt modelId="{CB453BE5-0266-9447-B642-46518DAE3E70}" type="pres">
      <dgm:prSet presAssocID="{87DB03C3-FDC3-8046-B0A1-A3D818CF6C78}" presName="hierRoot2" presStyleCnt="0">
        <dgm:presLayoutVars>
          <dgm:hierBranch val="init"/>
        </dgm:presLayoutVars>
      </dgm:prSet>
      <dgm:spPr/>
    </dgm:pt>
    <dgm:pt modelId="{FA9BD8C8-973F-EC40-99D9-17D1CB2BDC54}" type="pres">
      <dgm:prSet presAssocID="{87DB03C3-FDC3-8046-B0A1-A3D818CF6C78}" presName="rootComposite" presStyleCnt="0"/>
      <dgm:spPr/>
    </dgm:pt>
    <dgm:pt modelId="{848B2434-4EB1-BA43-A112-D69369B0F6C6}" type="pres">
      <dgm:prSet presAssocID="{87DB03C3-FDC3-8046-B0A1-A3D818CF6C78}" presName="rootText" presStyleLbl="node2" presStyleIdx="1" presStyleCnt="2" custLinFactNeighborX="84329" custLinFactNeighborY="-10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2DEEED2-0409-E741-8509-2FB4EADE07B9}" type="pres">
      <dgm:prSet presAssocID="{87DB03C3-FDC3-8046-B0A1-A3D818CF6C78}" presName="rootConnector" presStyleLbl="node2" presStyleIdx="1" presStyleCnt="2"/>
      <dgm:spPr/>
      <dgm:t>
        <a:bodyPr/>
        <a:lstStyle/>
        <a:p>
          <a:endParaRPr lang="fr-FR"/>
        </a:p>
      </dgm:t>
    </dgm:pt>
    <dgm:pt modelId="{00FDE0E2-36A6-5847-94DF-3370BFD39809}" type="pres">
      <dgm:prSet presAssocID="{87DB03C3-FDC3-8046-B0A1-A3D818CF6C78}" presName="hierChild4" presStyleCnt="0"/>
      <dgm:spPr/>
    </dgm:pt>
    <dgm:pt modelId="{4F8CD1EF-8A61-044C-BFAB-0577C1BBC0F8}" type="pres">
      <dgm:prSet presAssocID="{3817850D-F5EF-6B4A-84CE-0585B03B2C66}" presName="Name37" presStyleLbl="parChTrans1D3" presStyleIdx="1" presStyleCnt="2"/>
      <dgm:spPr/>
      <dgm:t>
        <a:bodyPr/>
        <a:lstStyle/>
        <a:p>
          <a:endParaRPr lang="fr-FR"/>
        </a:p>
      </dgm:t>
    </dgm:pt>
    <dgm:pt modelId="{AF5844CF-78ED-7742-986D-B81AEA787D73}" type="pres">
      <dgm:prSet presAssocID="{BA9BA49C-8582-7C45-ACF6-22EDC2843135}" presName="hierRoot2" presStyleCnt="0">
        <dgm:presLayoutVars>
          <dgm:hierBranch val="init"/>
        </dgm:presLayoutVars>
      </dgm:prSet>
      <dgm:spPr/>
    </dgm:pt>
    <dgm:pt modelId="{6E8B6D47-E333-F342-83A2-1360DF54D305}" type="pres">
      <dgm:prSet presAssocID="{BA9BA49C-8582-7C45-ACF6-22EDC2843135}" presName="rootComposite" presStyleCnt="0"/>
      <dgm:spPr/>
    </dgm:pt>
    <dgm:pt modelId="{7B5380D4-28DA-DE4E-A9DF-6E48FFC9453F}" type="pres">
      <dgm:prSet presAssocID="{BA9BA49C-8582-7C45-ACF6-22EDC2843135}" presName="rootText" presStyleLbl="node3" presStyleIdx="1" presStyleCnt="2" custLinFactNeighborX="59586" custLinFactNeighborY="-2322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BD6C3F0-6F6E-9B4F-87A6-527A24819078}" type="pres">
      <dgm:prSet presAssocID="{BA9BA49C-8582-7C45-ACF6-22EDC2843135}" presName="rootConnector" presStyleLbl="node3" presStyleIdx="1" presStyleCnt="2"/>
      <dgm:spPr/>
      <dgm:t>
        <a:bodyPr/>
        <a:lstStyle/>
        <a:p>
          <a:endParaRPr lang="fr-FR"/>
        </a:p>
      </dgm:t>
    </dgm:pt>
    <dgm:pt modelId="{C2E7611E-60FC-5342-BEDF-506D2D5B0EF7}" type="pres">
      <dgm:prSet presAssocID="{BA9BA49C-8582-7C45-ACF6-22EDC2843135}" presName="hierChild4" presStyleCnt="0"/>
      <dgm:spPr/>
    </dgm:pt>
    <dgm:pt modelId="{393196FD-BE81-084D-A9E5-FFA67AE38AD7}" type="pres">
      <dgm:prSet presAssocID="{BA9BA49C-8582-7C45-ACF6-22EDC2843135}" presName="hierChild5" presStyleCnt="0"/>
      <dgm:spPr/>
    </dgm:pt>
    <dgm:pt modelId="{85B5983E-CF7E-3D40-8A22-31CBFD792F12}" type="pres">
      <dgm:prSet presAssocID="{87DB03C3-FDC3-8046-B0A1-A3D818CF6C78}" presName="hierChild5" presStyleCnt="0"/>
      <dgm:spPr/>
    </dgm:pt>
    <dgm:pt modelId="{E6868F04-180C-1B45-AAFE-AB2463591BD4}" type="pres">
      <dgm:prSet presAssocID="{E7E15BC5-5C10-4848-B7C1-DC0789C4B954}" presName="hierChild3" presStyleCnt="0"/>
      <dgm:spPr/>
    </dgm:pt>
    <dgm:pt modelId="{8C2979EF-FC0E-4340-BB1B-3648166BF78B}" type="pres">
      <dgm:prSet presAssocID="{A4C88144-7D25-724C-ABB6-2BC8AC4ADB2A}" presName="hierRoot1" presStyleCnt="0">
        <dgm:presLayoutVars>
          <dgm:hierBranch val="init"/>
        </dgm:presLayoutVars>
      </dgm:prSet>
      <dgm:spPr/>
    </dgm:pt>
    <dgm:pt modelId="{AA2A7309-5F5A-8C44-88B7-9178F7BB4790}" type="pres">
      <dgm:prSet presAssocID="{A4C88144-7D25-724C-ABB6-2BC8AC4ADB2A}" presName="rootComposite1" presStyleCnt="0"/>
      <dgm:spPr/>
    </dgm:pt>
    <dgm:pt modelId="{CE44AC9A-7715-F046-B47A-EBB7AD680084}" type="pres">
      <dgm:prSet presAssocID="{A4C88144-7D25-724C-ABB6-2BC8AC4ADB2A}" presName="rootText1" presStyleLbl="node0" presStyleIdx="1" presStyleCnt="2" custScaleX="103169" custScaleY="102000" custLinFactY="200000" custLinFactNeighborX="-91904" custLinFactNeighborY="224078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7B325F25-D990-ED45-8454-E9F3827A4EBD}" type="pres">
      <dgm:prSet presAssocID="{A4C88144-7D25-724C-ABB6-2BC8AC4ADB2A}" presName="rootConnector1" presStyleLbl="node1" presStyleIdx="0" presStyleCnt="0"/>
      <dgm:spPr/>
      <dgm:t>
        <a:bodyPr/>
        <a:lstStyle/>
        <a:p>
          <a:endParaRPr lang="fr-FR"/>
        </a:p>
      </dgm:t>
    </dgm:pt>
    <dgm:pt modelId="{C8E1CBA9-3CB8-6F47-A829-369304B698F9}" type="pres">
      <dgm:prSet presAssocID="{A4C88144-7D25-724C-ABB6-2BC8AC4ADB2A}" presName="hierChild2" presStyleCnt="0"/>
      <dgm:spPr/>
    </dgm:pt>
    <dgm:pt modelId="{681953B9-742D-1049-AD38-EE8519ED917E}" type="pres">
      <dgm:prSet presAssocID="{A4C88144-7D25-724C-ABB6-2BC8AC4ADB2A}" presName="hierChild3" presStyleCnt="0"/>
      <dgm:spPr/>
    </dgm:pt>
  </dgm:ptLst>
  <dgm:cxnLst>
    <dgm:cxn modelId="{705407E8-EA44-5B40-858D-96DD5433D5A0}" type="presOf" srcId="{BA9BA49C-8582-7C45-ACF6-22EDC2843135}" destId="{ABD6C3F0-6F6E-9B4F-87A6-527A24819078}" srcOrd="1" destOrd="0" presId="urn:microsoft.com/office/officeart/2005/8/layout/orgChart1"/>
    <dgm:cxn modelId="{3EF9A79B-8083-8849-B6C8-1DA3F2949DCD}" type="presOf" srcId="{9816708E-EC96-D341-BA03-5BE38CFCBBC7}" destId="{B5155079-F903-5E4D-A2D2-F6D38BE7C52A}" srcOrd="0" destOrd="0" presId="urn:microsoft.com/office/officeart/2005/8/layout/orgChart1"/>
    <dgm:cxn modelId="{02BB6653-6805-0F48-B71E-1AA012526F71}" type="presOf" srcId="{1B44D40D-3478-F64E-8B2C-F5C52BCD90B6}" destId="{FE7E6E72-FF3E-204D-A647-F556D7CDB5B9}" srcOrd="1" destOrd="0" presId="urn:microsoft.com/office/officeart/2005/8/layout/orgChart1"/>
    <dgm:cxn modelId="{53FEA537-CE44-7441-8454-D98354341F17}" srcId="{87DB03C3-FDC3-8046-B0A1-A3D818CF6C78}" destId="{BA9BA49C-8582-7C45-ACF6-22EDC2843135}" srcOrd="0" destOrd="0" parTransId="{3817850D-F5EF-6B4A-84CE-0585B03B2C66}" sibTransId="{2B3BFD2F-99DB-D146-8739-1421000F149E}"/>
    <dgm:cxn modelId="{7471F91D-525C-8642-A85F-6FE3BF899F10}" type="presOf" srcId="{EDC86EFE-9CA1-C649-95C2-48D5D2EBEDDC}" destId="{D52B7AA9-B398-5549-85BE-DE43AA67D908}" srcOrd="1" destOrd="0" presId="urn:microsoft.com/office/officeart/2005/8/layout/orgChart1"/>
    <dgm:cxn modelId="{A440E721-6E47-1C47-BB9C-4C891085F9E4}" type="presOf" srcId="{1B44D40D-3478-F64E-8B2C-F5C52BCD90B6}" destId="{1F31B9D4-5B6A-1744-8816-C63F63999C77}" srcOrd="0" destOrd="0" presId="urn:microsoft.com/office/officeart/2005/8/layout/orgChart1"/>
    <dgm:cxn modelId="{AAFBF5B2-92DA-3D47-975D-4CC35E33D6C4}" type="presOf" srcId="{3817850D-F5EF-6B4A-84CE-0585B03B2C66}" destId="{4F8CD1EF-8A61-044C-BFAB-0577C1BBC0F8}" srcOrd="0" destOrd="0" presId="urn:microsoft.com/office/officeart/2005/8/layout/orgChart1"/>
    <dgm:cxn modelId="{F37FF550-7C54-794B-B187-01D033006C69}" srcId="{E7E15BC5-5C10-4848-B7C1-DC0789C4B954}" destId="{87DB03C3-FDC3-8046-B0A1-A3D818CF6C78}" srcOrd="1" destOrd="0" parTransId="{9816708E-EC96-D341-BA03-5BE38CFCBBC7}" sibTransId="{5AC5E913-8BC6-E540-9F70-7996510655F2}"/>
    <dgm:cxn modelId="{44DB954A-8426-744E-B83E-734A3512F95E}" type="presOf" srcId="{845FBEFD-69B0-2D43-9789-3D769ED254E5}" destId="{F7DAE939-9497-524C-BA04-2985BF657AD2}" srcOrd="0" destOrd="0" presId="urn:microsoft.com/office/officeart/2005/8/layout/orgChart1"/>
    <dgm:cxn modelId="{A683130F-3B2B-5F4A-BF75-1089C9132BAC}" type="presOf" srcId="{A4C88144-7D25-724C-ABB6-2BC8AC4ADB2A}" destId="{7B325F25-D990-ED45-8454-E9F3827A4EBD}" srcOrd="1" destOrd="0" presId="urn:microsoft.com/office/officeart/2005/8/layout/orgChart1"/>
    <dgm:cxn modelId="{047E0B07-FB82-1549-94A6-3613C5CD1D96}" type="presOf" srcId="{BA9BA49C-8582-7C45-ACF6-22EDC2843135}" destId="{7B5380D4-28DA-DE4E-A9DF-6E48FFC9453F}" srcOrd="0" destOrd="0" presId="urn:microsoft.com/office/officeart/2005/8/layout/orgChart1"/>
    <dgm:cxn modelId="{85069354-E74D-D045-AF99-6AB393F78547}" srcId="{BEA17D56-C056-2A40-82A6-C297921D6154}" destId="{E7E15BC5-5C10-4848-B7C1-DC0789C4B954}" srcOrd="0" destOrd="0" parTransId="{CD4317C4-7DCA-B440-B403-2A8B1B5D098A}" sibTransId="{551F7C70-440B-5A44-9D9D-647932A24273}"/>
    <dgm:cxn modelId="{C342E9D4-3353-8A45-BE3A-0118DF86FA65}" type="presOf" srcId="{14E67AB8-2679-F748-85BB-AC0DA502DE37}" destId="{4FF57A96-3CCD-BC40-B1D0-642751208C81}" srcOrd="0" destOrd="0" presId="urn:microsoft.com/office/officeart/2005/8/layout/orgChart1"/>
    <dgm:cxn modelId="{789AAA7A-5DE4-B946-A419-E0167E9B1A5F}" srcId="{845FBEFD-69B0-2D43-9789-3D769ED254E5}" destId="{1B44D40D-3478-F64E-8B2C-F5C52BCD90B6}" srcOrd="0" destOrd="0" parTransId="{94FED709-FC7B-294A-904D-7D566FB3300B}" sibTransId="{F4409496-3E75-1C47-8F83-54E05EFC4F34}"/>
    <dgm:cxn modelId="{CDD0B444-65CC-B940-AD2D-660D07C69C76}" srcId="{1B44D40D-3478-F64E-8B2C-F5C52BCD90B6}" destId="{EDC86EFE-9CA1-C649-95C2-48D5D2EBEDDC}" srcOrd="0" destOrd="0" parTransId="{FFEE87F9-E443-BD49-B912-1668FC5AA6F1}" sibTransId="{B709680E-86F8-9C42-B917-7447AA7ED08E}"/>
    <dgm:cxn modelId="{762E571C-CEFC-734E-960D-C0FEC463CF4B}" type="presOf" srcId="{BEA17D56-C056-2A40-82A6-C297921D6154}" destId="{8EFE39F4-0604-9C4E-958C-BFC7CB3E896D}" srcOrd="0" destOrd="0" presId="urn:microsoft.com/office/officeart/2005/8/layout/orgChart1"/>
    <dgm:cxn modelId="{64B3BC85-6BCA-E541-ADD3-6BAF21EEE981}" type="presOf" srcId="{94FED709-FC7B-294A-904D-7D566FB3300B}" destId="{EA073C2A-1ECA-864C-ACC9-8BE32B361860}" srcOrd="0" destOrd="0" presId="urn:microsoft.com/office/officeart/2005/8/layout/orgChart1"/>
    <dgm:cxn modelId="{87DD7318-8AB7-A345-8937-D3503448A928}" srcId="{E7E15BC5-5C10-4848-B7C1-DC0789C4B954}" destId="{845FBEFD-69B0-2D43-9789-3D769ED254E5}" srcOrd="0" destOrd="0" parTransId="{14E67AB8-2679-F748-85BB-AC0DA502DE37}" sibTransId="{1E1A9339-4A8F-9645-AE11-3B94820402FA}"/>
    <dgm:cxn modelId="{D8FA0455-B776-9142-B682-1CC2F704BCF2}" type="presOf" srcId="{87DB03C3-FDC3-8046-B0A1-A3D818CF6C78}" destId="{848B2434-4EB1-BA43-A112-D69369B0F6C6}" srcOrd="0" destOrd="0" presId="urn:microsoft.com/office/officeart/2005/8/layout/orgChart1"/>
    <dgm:cxn modelId="{D7B57A73-1486-784A-9202-4E690FA51CDD}" type="presOf" srcId="{87DB03C3-FDC3-8046-B0A1-A3D818CF6C78}" destId="{12DEEED2-0409-E741-8509-2FB4EADE07B9}" srcOrd="1" destOrd="0" presId="urn:microsoft.com/office/officeart/2005/8/layout/orgChart1"/>
    <dgm:cxn modelId="{06952770-BC54-2C41-B7BC-FF0151C89762}" type="presOf" srcId="{E7E15BC5-5C10-4848-B7C1-DC0789C4B954}" destId="{2657DA92-DA3A-2447-88E5-34795B67C74C}" srcOrd="0" destOrd="0" presId="urn:microsoft.com/office/officeart/2005/8/layout/orgChart1"/>
    <dgm:cxn modelId="{9D28975B-2D62-2944-8C15-C80F3FD12A1D}" type="presOf" srcId="{A4C88144-7D25-724C-ABB6-2BC8AC4ADB2A}" destId="{CE44AC9A-7715-F046-B47A-EBB7AD680084}" srcOrd="0" destOrd="0" presId="urn:microsoft.com/office/officeart/2005/8/layout/orgChart1"/>
    <dgm:cxn modelId="{105344B9-7F9F-ED45-A25D-0EA941E09220}" type="presOf" srcId="{845FBEFD-69B0-2D43-9789-3D769ED254E5}" destId="{E36340FC-7C32-A448-93A6-A451B8199ACA}" srcOrd="1" destOrd="0" presId="urn:microsoft.com/office/officeart/2005/8/layout/orgChart1"/>
    <dgm:cxn modelId="{C0EC93E7-F7E6-F844-AA81-A3FE3721AEF6}" srcId="{BEA17D56-C056-2A40-82A6-C297921D6154}" destId="{A4C88144-7D25-724C-ABB6-2BC8AC4ADB2A}" srcOrd="1" destOrd="0" parTransId="{854FE61B-7BBA-C843-85CB-F221A0C2D558}" sibTransId="{988F3F02-B05E-F54C-AC5B-BBD1064D2EF9}"/>
    <dgm:cxn modelId="{88AFDA44-3D08-9243-9159-CD889880D882}" type="presOf" srcId="{FFEE87F9-E443-BD49-B912-1668FC5AA6F1}" destId="{8333740A-98BA-D944-A065-D3E53844020D}" srcOrd="0" destOrd="0" presId="urn:microsoft.com/office/officeart/2005/8/layout/orgChart1"/>
    <dgm:cxn modelId="{4C16293B-BB1A-CA4D-A10D-145AB01F8E48}" type="presOf" srcId="{EDC86EFE-9CA1-C649-95C2-48D5D2EBEDDC}" destId="{AFB88AE7-59E7-0E42-9DFC-6A21D15B98DB}" srcOrd="0" destOrd="0" presId="urn:microsoft.com/office/officeart/2005/8/layout/orgChart1"/>
    <dgm:cxn modelId="{056C407B-7C59-B740-9EA3-CD124B2025E0}" type="presOf" srcId="{E7E15BC5-5C10-4848-B7C1-DC0789C4B954}" destId="{0114E7B4-7591-A245-B8B8-E3006903B1CA}" srcOrd="1" destOrd="0" presId="urn:microsoft.com/office/officeart/2005/8/layout/orgChart1"/>
    <dgm:cxn modelId="{7942AA1E-513A-9A40-AAB1-24AA3C5CA7E9}" type="presParOf" srcId="{8EFE39F4-0604-9C4E-958C-BFC7CB3E896D}" destId="{F064DD2B-85C4-DC4C-86AB-BFCA8823F4BB}" srcOrd="0" destOrd="0" presId="urn:microsoft.com/office/officeart/2005/8/layout/orgChart1"/>
    <dgm:cxn modelId="{7D791967-AA30-944E-977E-284C01356C7D}" type="presParOf" srcId="{F064DD2B-85C4-DC4C-86AB-BFCA8823F4BB}" destId="{BEC67F18-0280-7044-8F63-109820F65A75}" srcOrd="0" destOrd="0" presId="urn:microsoft.com/office/officeart/2005/8/layout/orgChart1"/>
    <dgm:cxn modelId="{3734C4C6-655C-1D41-8B98-209C185DD9EB}" type="presParOf" srcId="{BEC67F18-0280-7044-8F63-109820F65A75}" destId="{2657DA92-DA3A-2447-88E5-34795B67C74C}" srcOrd="0" destOrd="0" presId="urn:microsoft.com/office/officeart/2005/8/layout/orgChart1"/>
    <dgm:cxn modelId="{0FCC3362-E6A0-FF45-B039-E32A22866C30}" type="presParOf" srcId="{BEC67F18-0280-7044-8F63-109820F65A75}" destId="{0114E7B4-7591-A245-B8B8-E3006903B1CA}" srcOrd="1" destOrd="0" presId="urn:microsoft.com/office/officeart/2005/8/layout/orgChart1"/>
    <dgm:cxn modelId="{316B24A8-31CF-244F-AE92-602CAD3511B2}" type="presParOf" srcId="{F064DD2B-85C4-DC4C-86AB-BFCA8823F4BB}" destId="{15869E74-DD90-9940-87BD-F30A2CF5DEAB}" srcOrd="1" destOrd="0" presId="urn:microsoft.com/office/officeart/2005/8/layout/orgChart1"/>
    <dgm:cxn modelId="{4C84C94D-893F-5545-8666-A3A29C299583}" type="presParOf" srcId="{15869E74-DD90-9940-87BD-F30A2CF5DEAB}" destId="{4FF57A96-3CCD-BC40-B1D0-642751208C81}" srcOrd="0" destOrd="0" presId="urn:microsoft.com/office/officeart/2005/8/layout/orgChart1"/>
    <dgm:cxn modelId="{609C14F3-2F0F-6642-921D-516316BD5CB5}" type="presParOf" srcId="{15869E74-DD90-9940-87BD-F30A2CF5DEAB}" destId="{34E52F09-CB9D-444E-B853-94EB5B0E9FFC}" srcOrd="1" destOrd="0" presId="urn:microsoft.com/office/officeart/2005/8/layout/orgChart1"/>
    <dgm:cxn modelId="{07D3966B-0F8E-1443-916A-D45D92362952}" type="presParOf" srcId="{34E52F09-CB9D-444E-B853-94EB5B0E9FFC}" destId="{9B801A86-057C-0140-878A-8B7969B7DC7A}" srcOrd="0" destOrd="0" presId="urn:microsoft.com/office/officeart/2005/8/layout/orgChart1"/>
    <dgm:cxn modelId="{10B9C066-B745-6B41-833C-C67565423BD0}" type="presParOf" srcId="{9B801A86-057C-0140-878A-8B7969B7DC7A}" destId="{F7DAE939-9497-524C-BA04-2985BF657AD2}" srcOrd="0" destOrd="0" presId="urn:microsoft.com/office/officeart/2005/8/layout/orgChart1"/>
    <dgm:cxn modelId="{3E8DD0E0-913F-7A47-84FD-34A97E5B8516}" type="presParOf" srcId="{9B801A86-057C-0140-878A-8B7969B7DC7A}" destId="{E36340FC-7C32-A448-93A6-A451B8199ACA}" srcOrd="1" destOrd="0" presId="urn:microsoft.com/office/officeart/2005/8/layout/orgChart1"/>
    <dgm:cxn modelId="{450B5606-B7E6-AA44-BCCA-6C38CE4B2622}" type="presParOf" srcId="{34E52F09-CB9D-444E-B853-94EB5B0E9FFC}" destId="{625B4A9D-4CEE-2048-8B18-883CE0D70536}" srcOrd="1" destOrd="0" presId="urn:microsoft.com/office/officeart/2005/8/layout/orgChart1"/>
    <dgm:cxn modelId="{3CAF6324-F821-7342-ACDA-CECB5CE5F725}" type="presParOf" srcId="{625B4A9D-4CEE-2048-8B18-883CE0D70536}" destId="{EA073C2A-1ECA-864C-ACC9-8BE32B361860}" srcOrd="0" destOrd="0" presId="urn:microsoft.com/office/officeart/2005/8/layout/orgChart1"/>
    <dgm:cxn modelId="{BAAA09E1-78AE-A346-B3C2-3BB36C63DB30}" type="presParOf" srcId="{625B4A9D-4CEE-2048-8B18-883CE0D70536}" destId="{13F09079-E7E7-824D-923C-36350A759992}" srcOrd="1" destOrd="0" presId="urn:microsoft.com/office/officeart/2005/8/layout/orgChart1"/>
    <dgm:cxn modelId="{6905DBCB-3B0B-2B49-BB72-E027A1DDEFE5}" type="presParOf" srcId="{13F09079-E7E7-824D-923C-36350A759992}" destId="{C97A6B28-4319-D042-998E-392D2C6CF7EC}" srcOrd="0" destOrd="0" presId="urn:microsoft.com/office/officeart/2005/8/layout/orgChart1"/>
    <dgm:cxn modelId="{20AD1E77-4006-C04A-B9E8-87C2A7BFD02A}" type="presParOf" srcId="{C97A6B28-4319-D042-998E-392D2C6CF7EC}" destId="{1F31B9D4-5B6A-1744-8816-C63F63999C77}" srcOrd="0" destOrd="0" presId="urn:microsoft.com/office/officeart/2005/8/layout/orgChart1"/>
    <dgm:cxn modelId="{0682A5A8-5AAF-B14A-ADEA-23477EACEDD1}" type="presParOf" srcId="{C97A6B28-4319-D042-998E-392D2C6CF7EC}" destId="{FE7E6E72-FF3E-204D-A647-F556D7CDB5B9}" srcOrd="1" destOrd="0" presId="urn:microsoft.com/office/officeart/2005/8/layout/orgChart1"/>
    <dgm:cxn modelId="{6CEE87D1-1264-C349-91A3-70112C8DC212}" type="presParOf" srcId="{13F09079-E7E7-824D-923C-36350A759992}" destId="{FB725EA0-FE97-2040-9842-B2C4DC42BDCE}" srcOrd="1" destOrd="0" presId="urn:microsoft.com/office/officeart/2005/8/layout/orgChart1"/>
    <dgm:cxn modelId="{DDCA4DA5-A146-C045-B86E-A033CAD578E2}" type="presParOf" srcId="{FB725EA0-FE97-2040-9842-B2C4DC42BDCE}" destId="{8333740A-98BA-D944-A065-D3E53844020D}" srcOrd="0" destOrd="0" presId="urn:microsoft.com/office/officeart/2005/8/layout/orgChart1"/>
    <dgm:cxn modelId="{0166F504-7889-2F49-9C3D-1549CC665054}" type="presParOf" srcId="{FB725EA0-FE97-2040-9842-B2C4DC42BDCE}" destId="{3489F850-6294-A64A-945A-604589A78429}" srcOrd="1" destOrd="0" presId="urn:microsoft.com/office/officeart/2005/8/layout/orgChart1"/>
    <dgm:cxn modelId="{A3B15A80-A245-524A-9835-CD562BB7E42E}" type="presParOf" srcId="{3489F850-6294-A64A-945A-604589A78429}" destId="{9F12AFA1-2D55-524D-8249-3A8EF0D5095D}" srcOrd="0" destOrd="0" presId="urn:microsoft.com/office/officeart/2005/8/layout/orgChart1"/>
    <dgm:cxn modelId="{B86B1BBF-B36E-504A-A8E3-DAB46D6CFD54}" type="presParOf" srcId="{9F12AFA1-2D55-524D-8249-3A8EF0D5095D}" destId="{AFB88AE7-59E7-0E42-9DFC-6A21D15B98DB}" srcOrd="0" destOrd="0" presId="urn:microsoft.com/office/officeart/2005/8/layout/orgChart1"/>
    <dgm:cxn modelId="{3AD240EF-7A24-9B43-BBEF-04EB8DCF14C0}" type="presParOf" srcId="{9F12AFA1-2D55-524D-8249-3A8EF0D5095D}" destId="{D52B7AA9-B398-5549-85BE-DE43AA67D908}" srcOrd="1" destOrd="0" presId="urn:microsoft.com/office/officeart/2005/8/layout/orgChart1"/>
    <dgm:cxn modelId="{F7802BF7-3B82-8040-A45D-E97CB779F2F8}" type="presParOf" srcId="{3489F850-6294-A64A-945A-604589A78429}" destId="{01E2F61D-21FE-6446-8104-C3FD1E8D449A}" srcOrd="1" destOrd="0" presId="urn:microsoft.com/office/officeart/2005/8/layout/orgChart1"/>
    <dgm:cxn modelId="{032A3D71-2E6B-3F4E-8913-2FA75CA29A80}" type="presParOf" srcId="{3489F850-6294-A64A-945A-604589A78429}" destId="{747A24FE-7DD8-6142-A9D3-95DE4A9355A9}" srcOrd="2" destOrd="0" presId="urn:microsoft.com/office/officeart/2005/8/layout/orgChart1"/>
    <dgm:cxn modelId="{32F04504-1260-4B4E-8B92-2B62E713B956}" type="presParOf" srcId="{13F09079-E7E7-824D-923C-36350A759992}" destId="{EA3FD742-5988-F341-864E-1E0B00E8B7D7}" srcOrd="2" destOrd="0" presId="urn:microsoft.com/office/officeart/2005/8/layout/orgChart1"/>
    <dgm:cxn modelId="{F22FC089-CC9E-5543-82B8-276CA43ECA2D}" type="presParOf" srcId="{34E52F09-CB9D-444E-B853-94EB5B0E9FFC}" destId="{356F9D24-0F77-9240-8491-159CD3BA15A4}" srcOrd="2" destOrd="0" presId="urn:microsoft.com/office/officeart/2005/8/layout/orgChart1"/>
    <dgm:cxn modelId="{5EDFA280-C11D-394A-B6B7-A5394CE53146}" type="presParOf" srcId="{15869E74-DD90-9940-87BD-F30A2CF5DEAB}" destId="{B5155079-F903-5E4D-A2D2-F6D38BE7C52A}" srcOrd="2" destOrd="0" presId="urn:microsoft.com/office/officeart/2005/8/layout/orgChart1"/>
    <dgm:cxn modelId="{5E025BD4-D9E6-354E-8C23-6F3A4510883D}" type="presParOf" srcId="{15869E74-DD90-9940-87BD-F30A2CF5DEAB}" destId="{CB453BE5-0266-9447-B642-46518DAE3E70}" srcOrd="3" destOrd="0" presId="urn:microsoft.com/office/officeart/2005/8/layout/orgChart1"/>
    <dgm:cxn modelId="{FB164380-B99F-0343-8ADF-6CDE6532FF34}" type="presParOf" srcId="{CB453BE5-0266-9447-B642-46518DAE3E70}" destId="{FA9BD8C8-973F-EC40-99D9-17D1CB2BDC54}" srcOrd="0" destOrd="0" presId="urn:microsoft.com/office/officeart/2005/8/layout/orgChart1"/>
    <dgm:cxn modelId="{47F63CED-135D-0C40-A163-4A50F83BE8CC}" type="presParOf" srcId="{FA9BD8C8-973F-EC40-99D9-17D1CB2BDC54}" destId="{848B2434-4EB1-BA43-A112-D69369B0F6C6}" srcOrd="0" destOrd="0" presId="urn:microsoft.com/office/officeart/2005/8/layout/orgChart1"/>
    <dgm:cxn modelId="{211CE19D-268E-5943-AFDF-E7ED6CA125C2}" type="presParOf" srcId="{FA9BD8C8-973F-EC40-99D9-17D1CB2BDC54}" destId="{12DEEED2-0409-E741-8509-2FB4EADE07B9}" srcOrd="1" destOrd="0" presId="urn:microsoft.com/office/officeart/2005/8/layout/orgChart1"/>
    <dgm:cxn modelId="{E4A65FEE-3E76-F74B-BF78-665DCA0D336E}" type="presParOf" srcId="{CB453BE5-0266-9447-B642-46518DAE3E70}" destId="{00FDE0E2-36A6-5847-94DF-3370BFD39809}" srcOrd="1" destOrd="0" presId="urn:microsoft.com/office/officeart/2005/8/layout/orgChart1"/>
    <dgm:cxn modelId="{EA93BD63-87DB-2347-8847-16D37A82224B}" type="presParOf" srcId="{00FDE0E2-36A6-5847-94DF-3370BFD39809}" destId="{4F8CD1EF-8A61-044C-BFAB-0577C1BBC0F8}" srcOrd="0" destOrd="0" presId="urn:microsoft.com/office/officeart/2005/8/layout/orgChart1"/>
    <dgm:cxn modelId="{7F1CC04E-7D36-7E43-B21F-08CBC4E329B4}" type="presParOf" srcId="{00FDE0E2-36A6-5847-94DF-3370BFD39809}" destId="{AF5844CF-78ED-7742-986D-B81AEA787D73}" srcOrd="1" destOrd="0" presId="urn:microsoft.com/office/officeart/2005/8/layout/orgChart1"/>
    <dgm:cxn modelId="{AAB02BFB-A934-1A4C-BB8A-FCBC1309EFAD}" type="presParOf" srcId="{AF5844CF-78ED-7742-986D-B81AEA787D73}" destId="{6E8B6D47-E333-F342-83A2-1360DF54D305}" srcOrd="0" destOrd="0" presId="urn:microsoft.com/office/officeart/2005/8/layout/orgChart1"/>
    <dgm:cxn modelId="{854DC833-66D8-7546-B0E0-254AD631D804}" type="presParOf" srcId="{6E8B6D47-E333-F342-83A2-1360DF54D305}" destId="{7B5380D4-28DA-DE4E-A9DF-6E48FFC9453F}" srcOrd="0" destOrd="0" presId="urn:microsoft.com/office/officeart/2005/8/layout/orgChart1"/>
    <dgm:cxn modelId="{84F5662E-EE97-2249-A9A5-02E01558514F}" type="presParOf" srcId="{6E8B6D47-E333-F342-83A2-1360DF54D305}" destId="{ABD6C3F0-6F6E-9B4F-87A6-527A24819078}" srcOrd="1" destOrd="0" presId="urn:microsoft.com/office/officeart/2005/8/layout/orgChart1"/>
    <dgm:cxn modelId="{B641553B-8975-E04D-A491-4FB68C06EFFC}" type="presParOf" srcId="{AF5844CF-78ED-7742-986D-B81AEA787D73}" destId="{C2E7611E-60FC-5342-BEDF-506D2D5B0EF7}" srcOrd="1" destOrd="0" presId="urn:microsoft.com/office/officeart/2005/8/layout/orgChart1"/>
    <dgm:cxn modelId="{A9F2F742-5E71-B046-A99A-13998A8516C3}" type="presParOf" srcId="{AF5844CF-78ED-7742-986D-B81AEA787D73}" destId="{393196FD-BE81-084D-A9E5-FFA67AE38AD7}" srcOrd="2" destOrd="0" presId="urn:microsoft.com/office/officeart/2005/8/layout/orgChart1"/>
    <dgm:cxn modelId="{E975AE15-A665-8647-8116-6EF3B3A2EDE9}" type="presParOf" srcId="{CB453BE5-0266-9447-B642-46518DAE3E70}" destId="{85B5983E-CF7E-3D40-8A22-31CBFD792F12}" srcOrd="2" destOrd="0" presId="urn:microsoft.com/office/officeart/2005/8/layout/orgChart1"/>
    <dgm:cxn modelId="{5B2379AE-E3DF-0E46-B5E4-F50EE04B88A3}" type="presParOf" srcId="{F064DD2B-85C4-DC4C-86AB-BFCA8823F4BB}" destId="{E6868F04-180C-1B45-AAFE-AB2463591BD4}" srcOrd="2" destOrd="0" presId="urn:microsoft.com/office/officeart/2005/8/layout/orgChart1"/>
    <dgm:cxn modelId="{F3A6EB58-A513-5641-94CE-94769D2E9912}" type="presParOf" srcId="{8EFE39F4-0604-9C4E-958C-BFC7CB3E896D}" destId="{8C2979EF-FC0E-4340-BB1B-3648166BF78B}" srcOrd="1" destOrd="0" presId="urn:microsoft.com/office/officeart/2005/8/layout/orgChart1"/>
    <dgm:cxn modelId="{B53D71AF-338B-D445-A7F7-A2B83D16FDF3}" type="presParOf" srcId="{8C2979EF-FC0E-4340-BB1B-3648166BF78B}" destId="{AA2A7309-5F5A-8C44-88B7-9178F7BB4790}" srcOrd="0" destOrd="0" presId="urn:microsoft.com/office/officeart/2005/8/layout/orgChart1"/>
    <dgm:cxn modelId="{E6A0D4F4-6350-4A49-B8B7-BD73D44CEB70}" type="presParOf" srcId="{AA2A7309-5F5A-8C44-88B7-9178F7BB4790}" destId="{CE44AC9A-7715-F046-B47A-EBB7AD680084}" srcOrd="0" destOrd="0" presId="urn:microsoft.com/office/officeart/2005/8/layout/orgChart1"/>
    <dgm:cxn modelId="{F6F34B7B-1FA7-844F-B071-8B7A4ABD6FE1}" type="presParOf" srcId="{AA2A7309-5F5A-8C44-88B7-9178F7BB4790}" destId="{7B325F25-D990-ED45-8454-E9F3827A4EBD}" srcOrd="1" destOrd="0" presId="urn:microsoft.com/office/officeart/2005/8/layout/orgChart1"/>
    <dgm:cxn modelId="{B1E4F72F-A062-504C-87FB-9FF03F043450}" type="presParOf" srcId="{8C2979EF-FC0E-4340-BB1B-3648166BF78B}" destId="{C8E1CBA9-3CB8-6F47-A829-369304B698F9}" srcOrd="1" destOrd="0" presId="urn:microsoft.com/office/officeart/2005/8/layout/orgChart1"/>
    <dgm:cxn modelId="{E090FA27-6A88-3C4D-B985-B37ADD969BF5}" type="presParOf" srcId="{8C2979EF-FC0E-4340-BB1B-3648166BF78B}" destId="{681953B9-742D-1049-AD38-EE8519ED917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F3279B6-B36D-4641-8D45-44C740A373E4}" type="doc">
      <dgm:prSet loTypeId="urn:microsoft.com/office/officeart/2005/8/layout/hierarchy2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E2F8139E-FA02-D144-B594-58534FC64B85}">
      <dgm:prSet phldrT="[Texte]"/>
      <dgm:spPr/>
      <dgm:t>
        <a:bodyPr/>
        <a:lstStyle/>
        <a:p>
          <a:r>
            <a:rPr lang="fr-FR" dirty="0" smtClean="0"/>
            <a:t>n = 1360</a:t>
          </a:r>
          <a:endParaRPr lang="fr-FR" dirty="0"/>
        </a:p>
      </dgm:t>
    </dgm:pt>
    <dgm:pt modelId="{A5E2827F-7398-BA4E-BD34-FD68314A4284}" type="parTrans" cxnId="{01111498-537A-8D44-BFFD-9D81AC516264}">
      <dgm:prSet/>
      <dgm:spPr/>
      <dgm:t>
        <a:bodyPr/>
        <a:lstStyle/>
        <a:p>
          <a:endParaRPr lang="fr-FR"/>
        </a:p>
      </dgm:t>
    </dgm:pt>
    <dgm:pt modelId="{7EEC1CD9-4F23-4142-9BDF-58D878B67EB1}" type="sibTrans" cxnId="{01111498-537A-8D44-BFFD-9D81AC516264}">
      <dgm:prSet/>
      <dgm:spPr/>
      <dgm:t>
        <a:bodyPr/>
        <a:lstStyle/>
        <a:p>
          <a:endParaRPr lang="fr-FR"/>
        </a:p>
      </dgm:t>
    </dgm:pt>
    <dgm:pt modelId="{C2510BE1-F337-D74C-A7B7-9E4F0DC68FC2}">
      <dgm:prSet phldrT="[Texte]"/>
      <dgm:spPr/>
      <dgm:t>
        <a:bodyPr/>
        <a:lstStyle/>
        <a:p>
          <a:r>
            <a:rPr lang="fr-FR" dirty="0" smtClean="0"/>
            <a:t>CVVHF</a:t>
          </a:r>
        </a:p>
        <a:p>
          <a:r>
            <a:rPr lang="fr-FR" dirty="0" smtClean="0"/>
            <a:t>n = 544</a:t>
          </a:r>
          <a:endParaRPr lang="fr-FR" dirty="0"/>
        </a:p>
      </dgm:t>
    </dgm:pt>
    <dgm:pt modelId="{1034CCEE-FAA1-6E4A-9BF0-DD710FF98F78}" type="parTrans" cxnId="{4B222010-80F9-3E4E-BFAB-ED894847BF6B}">
      <dgm:prSet/>
      <dgm:spPr/>
      <dgm:t>
        <a:bodyPr/>
        <a:lstStyle/>
        <a:p>
          <a:endParaRPr lang="fr-FR"/>
        </a:p>
      </dgm:t>
    </dgm:pt>
    <dgm:pt modelId="{2B726150-6ECB-1445-A82B-D8D8A18BC91C}" type="sibTrans" cxnId="{4B222010-80F9-3E4E-BFAB-ED894847BF6B}">
      <dgm:prSet/>
      <dgm:spPr/>
      <dgm:t>
        <a:bodyPr/>
        <a:lstStyle/>
        <a:p>
          <a:endParaRPr lang="fr-FR"/>
        </a:p>
      </dgm:t>
    </dgm:pt>
    <dgm:pt modelId="{B23EDA95-2E20-FA4E-95CF-BA94EAF7B575}">
      <dgm:prSet phldrT="[Texte]"/>
      <dgm:spPr/>
      <dgm:t>
        <a:bodyPr/>
        <a:lstStyle/>
        <a:p>
          <a:r>
            <a:rPr lang="fr-FR" dirty="0" smtClean="0"/>
            <a:t>HD dépendance</a:t>
          </a:r>
        </a:p>
        <a:p>
          <a:r>
            <a:rPr lang="fr-FR" dirty="0" smtClean="0"/>
            <a:t>21,8 %</a:t>
          </a:r>
          <a:endParaRPr lang="fr-FR" dirty="0"/>
        </a:p>
      </dgm:t>
    </dgm:pt>
    <dgm:pt modelId="{E7F150CE-AB85-0846-B95E-CA10781C4AD3}" type="parTrans" cxnId="{CD347550-0176-284F-869A-88CBDC03B453}">
      <dgm:prSet/>
      <dgm:spPr/>
      <dgm:t>
        <a:bodyPr/>
        <a:lstStyle/>
        <a:p>
          <a:endParaRPr lang="fr-FR"/>
        </a:p>
      </dgm:t>
    </dgm:pt>
    <dgm:pt modelId="{AF8C63C7-9FCF-0847-B901-0435747A1371}" type="sibTrans" cxnId="{CD347550-0176-284F-869A-88CBDC03B453}">
      <dgm:prSet/>
      <dgm:spPr/>
      <dgm:t>
        <a:bodyPr/>
        <a:lstStyle/>
        <a:p>
          <a:endParaRPr lang="fr-FR"/>
        </a:p>
      </dgm:t>
    </dgm:pt>
    <dgm:pt modelId="{00E56A59-3263-AD41-8705-AA87F98FACC9}">
      <dgm:prSet phldrT="[Texte]"/>
      <dgm:spPr/>
      <dgm:t>
        <a:bodyPr/>
        <a:lstStyle/>
        <a:p>
          <a:r>
            <a:rPr lang="fr-FR" dirty="0" smtClean="0"/>
            <a:t>HDI</a:t>
          </a:r>
        </a:p>
        <a:p>
          <a:r>
            <a:rPr lang="fr-FR" dirty="0" smtClean="0"/>
            <a:t>n = 816</a:t>
          </a:r>
          <a:endParaRPr lang="fr-FR" dirty="0"/>
        </a:p>
      </dgm:t>
    </dgm:pt>
    <dgm:pt modelId="{E17CD469-01EB-034B-A5B7-F0DF2B7E9849}" type="parTrans" cxnId="{47DEE4A7-124E-5845-8FF6-3E630A76A828}">
      <dgm:prSet/>
      <dgm:spPr/>
      <dgm:t>
        <a:bodyPr/>
        <a:lstStyle/>
        <a:p>
          <a:endParaRPr lang="fr-FR"/>
        </a:p>
      </dgm:t>
    </dgm:pt>
    <dgm:pt modelId="{963E0120-5B9E-FC46-8BD9-EAF3E2BC6477}" type="sibTrans" cxnId="{47DEE4A7-124E-5845-8FF6-3E630A76A828}">
      <dgm:prSet/>
      <dgm:spPr/>
      <dgm:t>
        <a:bodyPr/>
        <a:lstStyle/>
        <a:p>
          <a:endParaRPr lang="fr-FR"/>
        </a:p>
      </dgm:t>
    </dgm:pt>
    <dgm:pt modelId="{FC54B576-5E99-E146-9CE6-1CF0E65D16EF}">
      <dgm:prSet phldrT="[Texte]"/>
      <dgm:spPr/>
      <dgm:t>
        <a:bodyPr/>
        <a:lstStyle/>
        <a:p>
          <a:r>
            <a:rPr lang="fr-FR" dirty="0" smtClean="0"/>
            <a:t>HD dépendance </a:t>
          </a:r>
        </a:p>
        <a:p>
          <a:r>
            <a:rPr lang="fr-FR" dirty="0" smtClean="0"/>
            <a:t>24,9% </a:t>
          </a:r>
          <a:endParaRPr lang="fr-FR" dirty="0"/>
        </a:p>
      </dgm:t>
    </dgm:pt>
    <dgm:pt modelId="{6C7D80F9-C008-DF47-90E3-DAEC610F3A33}" type="parTrans" cxnId="{6EC7B223-60F9-8A40-AB20-2929943EC14A}">
      <dgm:prSet/>
      <dgm:spPr/>
      <dgm:t>
        <a:bodyPr/>
        <a:lstStyle/>
        <a:p>
          <a:endParaRPr lang="fr-FR"/>
        </a:p>
      </dgm:t>
    </dgm:pt>
    <dgm:pt modelId="{B911F692-0E0F-B048-BBF8-69F87F28C385}" type="sibTrans" cxnId="{6EC7B223-60F9-8A40-AB20-2929943EC14A}">
      <dgm:prSet/>
      <dgm:spPr/>
      <dgm:t>
        <a:bodyPr/>
        <a:lstStyle/>
        <a:p>
          <a:endParaRPr lang="fr-FR"/>
        </a:p>
      </dgm:t>
    </dgm:pt>
    <dgm:pt modelId="{D72A419C-B63D-CC4D-9114-90E2103FF91F}" type="pres">
      <dgm:prSet presAssocID="{8F3279B6-B36D-4641-8D45-44C740A373E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A853B12-7885-8440-8F09-F722A4E22E5B}" type="pres">
      <dgm:prSet presAssocID="{E2F8139E-FA02-D144-B594-58534FC64B85}" presName="root1" presStyleCnt="0"/>
      <dgm:spPr/>
    </dgm:pt>
    <dgm:pt modelId="{E29D38F4-1C23-734C-99E1-2650371374CE}" type="pres">
      <dgm:prSet presAssocID="{E2F8139E-FA02-D144-B594-58534FC64B8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24DBB31-1F60-A144-8FEF-B81E2CF5E7E5}" type="pres">
      <dgm:prSet presAssocID="{E2F8139E-FA02-D144-B594-58534FC64B85}" presName="level2hierChild" presStyleCnt="0"/>
      <dgm:spPr/>
    </dgm:pt>
    <dgm:pt modelId="{3F53BAB0-F625-E044-8A36-4ED550269DDE}" type="pres">
      <dgm:prSet presAssocID="{1034CCEE-FAA1-6E4A-9BF0-DD710FF98F78}" presName="conn2-1" presStyleLbl="parChTrans1D2" presStyleIdx="0" presStyleCnt="2"/>
      <dgm:spPr/>
      <dgm:t>
        <a:bodyPr/>
        <a:lstStyle/>
        <a:p>
          <a:endParaRPr lang="fr-FR"/>
        </a:p>
      </dgm:t>
    </dgm:pt>
    <dgm:pt modelId="{C3203512-0412-C74E-BE4E-E3BD896BAA25}" type="pres">
      <dgm:prSet presAssocID="{1034CCEE-FAA1-6E4A-9BF0-DD710FF98F78}" presName="connTx" presStyleLbl="parChTrans1D2" presStyleIdx="0" presStyleCnt="2"/>
      <dgm:spPr/>
      <dgm:t>
        <a:bodyPr/>
        <a:lstStyle/>
        <a:p>
          <a:endParaRPr lang="fr-FR"/>
        </a:p>
      </dgm:t>
    </dgm:pt>
    <dgm:pt modelId="{C5958616-06BF-9E4F-90E1-231C319C708A}" type="pres">
      <dgm:prSet presAssocID="{C2510BE1-F337-D74C-A7B7-9E4F0DC68FC2}" presName="root2" presStyleCnt="0"/>
      <dgm:spPr/>
    </dgm:pt>
    <dgm:pt modelId="{DD09A15A-A990-F74F-A69E-FEB521925A6A}" type="pres">
      <dgm:prSet presAssocID="{C2510BE1-F337-D74C-A7B7-9E4F0DC68FC2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F129547-6E37-FA4C-B151-FA81FCEC9112}" type="pres">
      <dgm:prSet presAssocID="{C2510BE1-F337-D74C-A7B7-9E4F0DC68FC2}" presName="level3hierChild" presStyleCnt="0"/>
      <dgm:spPr/>
    </dgm:pt>
    <dgm:pt modelId="{D6E7519B-9B9F-AD43-8A75-D97214F92056}" type="pres">
      <dgm:prSet presAssocID="{E7F150CE-AB85-0846-B95E-CA10781C4AD3}" presName="conn2-1" presStyleLbl="parChTrans1D3" presStyleIdx="0" presStyleCnt="2"/>
      <dgm:spPr/>
      <dgm:t>
        <a:bodyPr/>
        <a:lstStyle/>
        <a:p>
          <a:endParaRPr lang="fr-FR"/>
        </a:p>
      </dgm:t>
    </dgm:pt>
    <dgm:pt modelId="{0ECB929B-E9F6-524F-B603-5246A42886C5}" type="pres">
      <dgm:prSet presAssocID="{E7F150CE-AB85-0846-B95E-CA10781C4AD3}" presName="connTx" presStyleLbl="parChTrans1D3" presStyleIdx="0" presStyleCnt="2"/>
      <dgm:spPr/>
      <dgm:t>
        <a:bodyPr/>
        <a:lstStyle/>
        <a:p>
          <a:endParaRPr lang="fr-FR"/>
        </a:p>
      </dgm:t>
    </dgm:pt>
    <dgm:pt modelId="{76875C9D-E005-3F47-9BBD-1D6C2132375D}" type="pres">
      <dgm:prSet presAssocID="{B23EDA95-2E20-FA4E-95CF-BA94EAF7B575}" presName="root2" presStyleCnt="0"/>
      <dgm:spPr/>
    </dgm:pt>
    <dgm:pt modelId="{527E8C73-782A-8747-9D99-C053C7B07A71}" type="pres">
      <dgm:prSet presAssocID="{B23EDA95-2E20-FA4E-95CF-BA94EAF7B575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C8A683A-66DE-D647-8D09-910C9F00279B}" type="pres">
      <dgm:prSet presAssocID="{B23EDA95-2E20-FA4E-95CF-BA94EAF7B575}" presName="level3hierChild" presStyleCnt="0"/>
      <dgm:spPr/>
    </dgm:pt>
    <dgm:pt modelId="{72EE54CE-49B8-AB4E-9A2E-838502821E7C}" type="pres">
      <dgm:prSet presAssocID="{E17CD469-01EB-034B-A5B7-F0DF2B7E9849}" presName="conn2-1" presStyleLbl="parChTrans1D2" presStyleIdx="1" presStyleCnt="2"/>
      <dgm:spPr/>
      <dgm:t>
        <a:bodyPr/>
        <a:lstStyle/>
        <a:p>
          <a:endParaRPr lang="fr-FR"/>
        </a:p>
      </dgm:t>
    </dgm:pt>
    <dgm:pt modelId="{139FF2A8-B738-CF49-BE9A-AB384F712766}" type="pres">
      <dgm:prSet presAssocID="{E17CD469-01EB-034B-A5B7-F0DF2B7E9849}" presName="connTx" presStyleLbl="parChTrans1D2" presStyleIdx="1" presStyleCnt="2"/>
      <dgm:spPr/>
      <dgm:t>
        <a:bodyPr/>
        <a:lstStyle/>
        <a:p>
          <a:endParaRPr lang="fr-FR"/>
        </a:p>
      </dgm:t>
    </dgm:pt>
    <dgm:pt modelId="{3F48665C-159A-194D-B391-68AC59D3A07B}" type="pres">
      <dgm:prSet presAssocID="{00E56A59-3263-AD41-8705-AA87F98FACC9}" presName="root2" presStyleCnt="0"/>
      <dgm:spPr/>
    </dgm:pt>
    <dgm:pt modelId="{3880E621-3F68-B74A-88DE-AB0A1C3B38D5}" type="pres">
      <dgm:prSet presAssocID="{00E56A59-3263-AD41-8705-AA87F98FACC9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3A96BFC-6AF7-7541-91E8-6A3FAB70DFD9}" type="pres">
      <dgm:prSet presAssocID="{00E56A59-3263-AD41-8705-AA87F98FACC9}" presName="level3hierChild" presStyleCnt="0"/>
      <dgm:spPr/>
    </dgm:pt>
    <dgm:pt modelId="{CE936E68-423D-0B48-A8E8-B4EAC1C1450F}" type="pres">
      <dgm:prSet presAssocID="{6C7D80F9-C008-DF47-90E3-DAEC610F3A33}" presName="conn2-1" presStyleLbl="parChTrans1D3" presStyleIdx="1" presStyleCnt="2"/>
      <dgm:spPr/>
      <dgm:t>
        <a:bodyPr/>
        <a:lstStyle/>
        <a:p>
          <a:endParaRPr lang="fr-FR"/>
        </a:p>
      </dgm:t>
    </dgm:pt>
    <dgm:pt modelId="{941C23AC-4A88-B04D-A3B0-525E0C43C097}" type="pres">
      <dgm:prSet presAssocID="{6C7D80F9-C008-DF47-90E3-DAEC610F3A33}" presName="connTx" presStyleLbl="parChTrans1D3" presStyleIdx="1" presStyleCnt="2"/>
      <dgm:spPr/>
      <dgm:t>
        <a:bodyPr/>
        <a:lstStyle/>
        <a:p>
          <a:endParaRPr lang="fr-FR"/>
        </a:p>
      </dgm:t>
    </dgm:pt>
    <dgm:pt modelId="{8ACA5E8F-FEC1-D24A-B6AB-645F23D92C6C}" type="pres">
      <dgm:prSet presAssocID="{FC54B576-5E99-E146-9CE6-1CF0E65D16EF}" presName="root2" presStyleCnt="0"/>
      <dgm:spPr/>
    </dgm:pt>
    <dgm:pt modelId="{088530D4-247B-F748-A252-004FEB1EB616}" type="pres">
      <dgm:prSet presAssocID="{FC54B576-5E99-E146-9CE6-1CF0E65D16EF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A81A52A-DA8A-1F43-B0B3-0939F3AF07A4}" type="pres">
      <dgm:prSet presAssocID="{FC54B576-5E99-E146-9CE6-1CF0E65D16EF}" presName="level3hierChild" presStyleCnt="0"/>
      <dgm:spPr/>
    </dgm:pt>
  </dgm:ptLst>
  <dgm:cxnLst>
    <dgm:cxn modelId="{B0A7F774-D3C0-7848-AB76-2D9FD0B9DE09}" type="presOf" srcId="{E17CD469-01EB-034B-A5B7-F0DF2B7E9849}" destId="{72EE54CE-49B8-AB4E-9A2E-838502821E7C}" srcOrd="0" destOrd="0" presId="urn:microsoft.com/office/officeart/2005/8/layout/hierarchy2"/>
    <dgm:cxn modelId="{01111498-537A-8D44-BFFD-9D81AC516264}" srcId="{8F3279B6-B36D-4641-8D45-44C740A373E4}" destId="{E2F8139E-FA02-D144-B594-58534FC64B85}" srcOrd="0" destOrd="0" parTransId="{A5E2827F-7398-BA4E-BD34-FD68314A4284}" sibTransId="{7EEC1CD9-4F23-4142-9BDF-58D878B67EB1}"/>
    <dgm:cxn modelId="{4B222010-80F9-3E4E-BFAB-ED894847BF6B}" srcId="{E2F8139E-FA02-D144-B594-58534FC64B85}" destId="{C2510BE1-F337-D74C-A7B7-9E4F0DC68FC2}" srcOrd="0" destOrd="0" parTransId="{1034CCEE-FAA1-6E4A-9BF0-DD710FF98F78}" sibTransId="{2B726150-6ECB-1445-A82B-D8D8A18BC91C}"/>
    <dgm:cxn modelId="{CD347550-0176-284F-869A-88CBDC03B453}" srcId="{C2510BE1-F337-D74C-A7B7-9E4F0DC68FC2}" destId="{B23EDA95-2E20-FA4E-95CF-BA94EAF7B575}" srcOrd="0" destOrd="0" parTransId="{E7F150CE-AB85-0846-B95E-CA10781C4AD3}" sibTransId="{AF8C63C7-9FCF-0847-B901-0435747A1371}"/>
    <dgm:cxn modelId="{631686A4-2D72-2C40-819D-579AC0DDBB24}" type="presOf" srcId="{B23EDA95-2E20-FA4E-95CF-BA94EAF7B575}" destId="{527E8C73-782A-8747-9D99-C053C7B07A71}" srcOrd="0" destOrd="0" presId="urn:microsoft.com/office/officeart/2005/8/layout/hierarchy2"/>
    <dgm:cxn modelId="{BEEBF233-1743-5842-B572-625C49E0C985}" type="presOf" srcId="{6C7D80F9-C008-DF47-90E3-DAEC610F3A33}" destId="{CE936E68-423D-0B48-A8E8-B4EAC1C1450F}" srcOrd="0" destOrd="0" presId="urn:microsoft.com/office/officeart/2005/8/layout/hierarchy2"/>
    <dgm:cxn modelId="{948B4998-287F-B24E-B063-99B66F8F2B5E}" type="presOf" srcId="{E7F150CE-AB85-0846-B95E-CA10781C4AD3}" destId="{D6E7519B-9B9F-AD43-8A75-D97214F92056}" srcOrd="0" destOrd="0" presId="urn:microsoft.com/office/officeart/2005/8/layout/hierarchy2"/>
    <dgm:cxn modelId="{1F34986D-EBA6-9F44-8EC5-DE9086F4B740}" type="presOf" srcId="{8F3279B6-B36D-4641-8D45-44C740A373E4}" destId="{D72A419C-B63D-CC4D-9114-90E2103FF91F}" srcOrd="0" destOrd="0" presId="urn:microsoft.com/office/officeart/2005/8/layout/hierarchy2"/>
    <dgm:cxn modelId="{B2CD7CE7-13CE-074E-A6AE-665D99666EA4}" type="presOf" srcId="{00E56A59-3263-AD41-8705-AA87F98FACC9}" destId="{3880E621-3F68-B74A-88DE-AB0A1C3B38D5}" srcOrd="0" destOrd="0" presId="urn:microsoft.com/office/officeart/2005/8/layout/hierarchy2"/>
    <dgm:cxn modelId="{5834EE07-8B0C-9542-B835-192981BBFE52}" type="presOf" srcId="{1034CCEE-FAA1-6E4A-9BF0-DD710FF98F78}" destId="{C3203512-0412-C74E-BE4E-E3BD896BAA25}" srcOrd="1" destOrd="0" presId="urn:microsoft.com/office/officeart/2005/8/layout/hierarchy2"/>
    <dgm:cxn modelId="{6EC7B223-60F9-8A40-AB20-2929943EC14A}" srcId="{00E56A59-3263-AD41-8705-AA87F98FACC9}" destId="{FC54B576-5E99-E146-9CE6-1CF0E65D16EF}" srcOrd="0" destOrd="0" parTransId="{6C7D80F9-C008-DF47-90E3-DAEC610F3A33}" sibTransId="{B911F692-0E0F-B048-BBF8-69F87F28C385}"/>
    <dgm:cxn modelId="{E426DAC9-CDE2-864F-B5A5-CFC7DB369545}" type="presOf" srcId="{6C7D80F9-C008-DF47-90E3-DAEC610F3A33}" destId="{941C23AC-4A88-B04D-A3B0-525E0C43C097}" srcOrd="1" destOrd="0" presId="urn:microsoft.com/office/officeart/2005/8/layout/hierarchy2"/>
    <dgm:cxn modelId="{5DEDA720-B18D-0C4A-958B-0425A30FEF66}" type="presOf" srcId="{1034CCEE-FAA1-6E4A-9BF0-DD710FF98F78}" destId="{3F53BAB0-F625-E044-8A36-4ED550269DDE}" srcOrd="0" destOrd="0" presId="urn:microsoft.com/office/officeart/2005/8/layout/hierarchy2"/>
    <dgm:cxn modelId="{3FEA9DAB-2511-3B4D-AEFE-3EEA697D0151}" type="presOf" srcId="{FC54B576-5E99-E146-9CE6-1CF0E65D16EF}" destId="{088530D4-247B-F748-A252-004FEB1EB616}" srcOrd="0" destOrd="0" presId="urn:microsoft.com/office/officeart/2005/8/layout/hierarchy2"/>
    <dgm:cxn modelId="{47DEE4A7-124E-5845-8FF6-3E630A76A828}" srcId="{E2F8139E-FA02-D144-B594-58534FC64B85}" destId="{00E56A59-3263-AD41-8705-AA87F98FACC9}" srcOrd="1" destOrd="0" parTransId="{E17CD469-01EB-034B-A5B7-F0DF2B7E9849}" sibTransId="{963E0120-5B9E-FC46-8BD9-EAF3E2BC6477}"/>
    <dgm:cxn modelId="{7EFB1B88-639D-6744-BD9D-18426B73529D}" type="presOf" srcId="{E2F8139E-FA02-D144-B594-58534FC64B85}" destId="{E29D38F4-1C23-734C-99E1-2650371374CE}" srcOrd="0" destOrd="0" presId="urn:microsoft.com/office/officeart/2005/8/layout/hierarchy2"/>
    <dgm:cxn modelId="{CD61A092-5C3A-F547-B11D-A520BE64548F}" type="presOf" srcId="{C2510BE1-F337-D74C-A7B7-9E4F0DC68FC2}" destId="{DD09A15A-A990-F74F-A69E-FEB521925A6A}" srcOrd="0" destOrd="0" presId="urn:microsoft.com/office/officeart/2005/8/layout/hierarchy2"/>
    <dgm:cxn modelId="{FA8A6C18-BA7F-F947-ADFC-B1B3C763D4A6}" type="presOf" srcId="{E7F150CE-AB85-0846-B95E-CA10781C4AD3}" destId="{0ECB929B-E9F6-524F-B603-5246A42886C5}" srcOrd="1" destOrd="0" presId="urn:microsoft.com/office/officeart/2005/8/layout/hierarchy2"/>
    <dgm:cxn modelId="{33FAA67C-E2BE-CC40-89AF-DFCD594797C5}" type="presOf" srcId="{E17CD469-01EB-034B-A5B7-F0DF2B7E9849}" destId="{139FF2A8-B738-CF49-BE9A-AB384F712766}" srcOrd="1" destOrd="0" presId="urn:microsoft.com/office/officeart/2005/8/layout/hierarchy2"/>
    <dgm:cxn modelId="{B836398F-E97E-D247-9EFE-33C6D893EEE6}" type="presParOf" srcId="{D72A419C-B63D-CC4D-9114-90E2103FF91F}" destId="{EA853B12-7885-8440-8F09-F722A4E22E5B}" srcOrd="0" destOrd="0" presId="urn:microsoft.com/office/officeart/2005/8/layout/hierarchy2"/>
    <dgm:cxn modelId="{72AAC414-17BB-EA4B-84E3-9BDB3F911F2D}" type="presParOf" srcId="{EA853B12-7885-8440-8F09-F722A4E22E5B}" destId="{E29D38F4-1C23-734C-99E1-2650371374CE}" srcOrd="0" destOrd="0" presId="urn:microsoft.com/office/officeart/2005/8/layout/hierarchy2"/>
    <dgm:cxn modelId="{C63AEA14-60BE-6941-8EEA-FAB67F1A843A}" type="presParOf" srcId="{EA853B12-7885-8440-8F09-F722A4E22E5B}" destId="{124DBB31-1F60-A144-8FEF-B81E2CF5E7E5}" srcOrd="1" destOrd="0" presId="urn:microsoft.com/office/officeart/2005/8/layout/hierarchy2"/>
    <dgm:cxn modelId="{BACAC498-D08E-5C41-B7FB-E2E344651552}" type="presParOf" srcId="{124DBB31-1F60-A144-8FEF-B81E2CF5E7E5}" destId="{3F53BAB0-F625-E044-8A36-4ED550269DDE}" srcOrd="0" destOrd="0" presId="urn:microsoft.com/office/officeart/2005/8/layout/hierarchy2"/>
    <dgm:cxn modelId="{36EB6AC4-C2E8-A44E-B633-4B8CF4591BDB}" type="presParOf" srcId="{3F53BAB0-F625-E044-8A36-4ED550269DDE}" destId="{C3203512-0412-C74E-BE4E-E3BD896BAA25}" srcOrd="0" destOrd="0" presId="urn:microsoft.com/office/officeart/2005/8/layout/hierarchy2"/>
    <dgm:cxn modelId="{5DCBE120-E0B7-4E40-8D23-C94F701535CC}" type="presParOf" srcId="{124DBB31-1F60-A144-8FEF-B81E2CF5E7E5}" destId="{C5958616-06BF-9E4F-90E1-231C319C708A}" srcOrd="1" destOrd="0" presId="urn:microsoft.com/office/officeart/2005/8/layout/hierarchy2"/>
    <dgm:cxn modelId="{9796FEB6-D430-5B47-AB30-E42FA7142E17}" type="presParOf" srcId="{C5958616-06BF-9E4F-90E1-231C319C708A}" destId="{DD09A15A-A990-F74F-A69E-FEB521925A6A}" srcOrd="0" destOrd="0" presId="urn:microsoft.com/office/officeart/2005/8/layout/hierarchy2"/>
    <dgm:cxn modelId="{7E6ECEC4-3CDE-6E45-9A1A-1F5B866B2C41}" type="presParOf" srcId="{C5958616-06BF-9E4F-90E1-231C319C708A}" destId="{CF129547-6E37-FA4C-B151-FA81FCEC9112}" srcOrd="1" destOrd="0" presId="urn:microsoft.com/office/officeart/2005/8/layout/hierarchy2"/>
    <dgm:cxn modelId="{3EAB4C4B-62DD-9140-B1F5-2C2A540ACC67}" type="presParOf" srcId="{CF129547-6E37-FA4C-B151-FA81FCEC9112}" destId="{D6E7519B-9B9F-AD43-8A75-D97214F92056}" srcOrd="0" destOrd="0" presId="urn:microsoft.com/office/officeart/2005/8/layout/hierarchy2"/>
    <dgm:cxn modelId="{663779A7-9461-0F44-BBF8-3A5DE62B2E95}" type="presParOf" srcId="{D6E7519B-9B9F-AD43-8A75-D97214F92056}" destId="{0ECB929B-E9F6-524F-B603-5246A42886C5}" srcOrd="0" destOrd="0" presId="urn:microsoft.com/office/officeart/2005/8/layout/hierarchy2"/>
    <dgm:cxn modelId="{7560A8D3-C16B-9E4C-B7C5-567A7DBB8B6C}" type="presParOf" srcId="{CF129547-6E37-FA4C-B151-FA81FCEC9112}" destId="{76875C9D-E005-3F47-9BBD-1D6C2132375D}" srcOrd="1" destOrd="0" presId="urn:microsoft.com/office/officeart/2005/8/layout/hierarchy2"/>
    <dgm:cxn modelId="{07584F30-8BC2-054D-A605-9AB214E61CE9}" type="presParOf" srcId="{76875C9D-E005-3F47-9BBD-1D6C2132375D}" destId="{527E8C73-782A-8747-9D99-C053C7B07A71}" srcOrd="0" destOrd="0" presId="urn:microsoft.com/office/officeart/2005/8/layout/hierarchy2"/>
    <dgm:cxn modelId="{041157A4-90CC-164A-8EFC-72E2426983A5}" type="presParOf" srcId="{76875C9D-E005-3F47-9BBD-1D6C2132375D}" destId="{0C8A683A-66DE-D647-8D09-910C9F00279B}" srcOrd="1" destOrd="0" presId="urn:microsoft.com/office/officeart/2005/8/layout/hierarchy2"/>
    <dgm:cxn modelId="{FC6B7C2D-11A2-0F47-91F4-7A5CFCAB8487}" type="presParOf" srcId="{124DBB31-1F60-A144-8FEF-B81E2CF5E7E5}" destId="{72EE54CE-49B8-AB4E-9A2E-838502821E7C}" srcOrd="2" destOrd="0" presId="urn:microsoft.com/office/officeart/2005/8/layout/hierarchy2"/>
    <dgm:cxn modelId="{9859A52A-7E54-4147-BDF1-0B21F6186493}" type="presParOf" srcId="{72EE54CE-49B8-AB4E-9A2E-838502821E7C}" destId="{139FF2A8-B738-CF49-BE9A-AB384F712766}" srcOrd="0" destOrd="0" presId="urn:microsoft.com/office/officeart/2005/8/layout/hierarchy2"/>
    <dgm:cxn modelId="{6B08936A-F8BC-5B45-82BE-9A252ED471CD}" type="presParOf" srcId="{124DBB31-1F60-A144-8FEF-B81E2CF5E7E5}" destId="{3F48665C-159A-194D-B391-68AC59D3A07B}" srcOrd="3" destOrd="0" presId="urn:microsoft.com/office/officeart/2005/8/layout/hierarchy2"/>
    <dgm:cxn modelId="{5670F274-F2F0-7247-9457-716EF7F1DFE5}" type="presParOf" srcId="{3F48665C-159A-194D-B391-68AC59D3A07B}" destId="{3880E621-3F68-B74A-88DE-AB0A1C3B38D5}" srcOrd="0" destOrd="0" presId="urn:microsoft.com/office/officeart/2005/8/layout/hierarchy2"/>
    <dgm:cxn modelId="{68F9AD16-E71A-6848-9226-0598C45895EE}" type="presParOf" srcId="{3F48665C-159A-194D-B391-68AC59D3A07B}" destId="{53A96BFC-6AF7-7541-91E8-6A3FAB70DFD9}" srcOrd="1" destOrd="0" presId="urn:microsoft.com/office/officeart/2005/8/layout/hierarchy2"/>
    <dgm:cxn modelId="{205B1B32-DFDD-9449-AD89-7D6602EC0D2C}" type="presParOf" srcId="{53A96BFC-6AF7-7541-91E8-6A3FAB70DFD9}" destId="{CE936E68-423D-0B48-A8E8-B4EAC1C1450F}" srcOrd="0" destOrd="0" presId="urn:microsoft.com/office/officeart/2005/8/layout/hierarchy2"/>
    <dgm:cxn modelId="{6BF715E6-9985-C340-8C85-D69BFAC1FB03}" type="presParOf" srcId="{CE936E68-423D-0B48-A8E8-B4EAC1C1450F}" destId="{941C23AC-4A88-B04D-A3B0-525E0C43C097}" srcOrd="0" destOrd="0" presId="urn:microsoft.com/office/officeart/2005/8/layout/hierarchy2"/>
    <dgm:cxn modelId="{142D1919-1116-BD44-A89A-2B1F022B48BC}" type="presParOf" srcId="{53A96BFC-6AF7-7541-91E8-6A3FAB70DFD9}" destId="{8ACA5E8F-FEC1-D24A-B6AB-645F23D92C6C}" srcOrd="1" destOrd="0" presId="urn:microsoft.com/office/officeart/2005/8/layout/hierarchy2"/>
    <dgm:cxn modelId="{7E735A91-6DFF-EF45-A9A6-443C7EFB3C17}" type="presParOf" srcId="{8ACA5E8F-FEC1-D24A-B6AB-645F23D92C6C}" destId="{088530D4-247B-F748-A252-004FEB1EB616}" srcOrd="0" destOrd="0" presId="urn:microsoft.com/office/officeart/2005/8/layout/hierarchy2"/>
    <dgm:cxn modelId="{F5A5C6B1-DF27-304A-9870-922992604F09}" type="presParOf" srcId="{8ACA5E8F-FEC1-D24A-B6AB-645F23D92C6C}" destId="{AA81A52A-DA8A-1F43-B0B3-0939F3AF07A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59B5BF-282B-2B4A-BA15-07C1E6214C09}">
      <dsp:nvSpPr>
        <dsp:cNvPr id="0" name=""/>
        <dsp:cNvSpPr/>
      </dsp:nvSpPr>
      <dsp:spPr>
        <a:xfrm>
          <a:off x="289185" y="1771686"/>
          <a:ext cx="1017226" cy="9788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 smtClean="0">
              <a:solidFill>
                <a:srgbClr val="000000"/>
              </a:solidFill>
            </a:rPr>
            <a:t>HDI</a:t>
          </a:r>
          <a:endParaRPr lang="fr-FR" sz="2200" kern="1200" dirty="0">
            <a:solidFill>
              <a:srgbClr val="000000"/>
            </a:solidFill>
          </a:endParaRPr>
        </a:p>
      </dsp:txBody>
      <dsp:txXfrm>
        <a:off x="317856" y="1800357"/>
        <a:ext cx="959884" cy="921543"/>
      </dsp:txXfrm>
    </dsp:sp>
    <dsp:sp modelId="{182863C9-3386-4141-9F34-99A726333F9A}">
      <dsp:nvSpPr>
        <dsp:cNvPr id="0" name=""/>
        <dsp:cNvSpPr/>
      </dsp:nvSpPr>
      <dsp:spPr>
        <a:xfrm rot="17283624">
          <a:off x="954495" y="1761059"/>
          <a:ext cx="1020076" cy="30322"/>
        </a:xfrm>
        <a:custGeom>
          <a:avLst/>
          <a:gdLst/>
          <a:ahLst/>
          <a:cxnLst/>
          <a:rect l="0" t="0" r="0" b="0"/>
          <a:pathLst>
            <a:path>
              <a:moveTo>
                <a:pt x="0" y="15161"/>
              </a:moveTo>
              <a:lnTo>
                <a:pt x="1020076" y="151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1439031" y="1750719"/>
        <a:ext cx="51003" cy="51003"/>
      </dsp:txXfrm>
    </dsp:sp>
    <dsp:sp modelId="{60BB586A-F7EC-D048-9501-7ABA61287384}">
      <dsp:nvSpPr>
        <dsp:cNvPr id="0" name=""/>
        <dsp:cNvSpPr/>
      </dsp:nvSpPr>
      <dsp:spPr>
        <a:xfrm>
          <a:off x="1622655" y="771927"/>
          <a:ext cx="2077541" cy="10387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 smtClean="0">
              <a:solidFill>
                <a:srgbClr val="000000"/>
              </a:solidFill>
            </a:rPr>
            <a:t>Risque hémorragique </a:t>
          </a:r>
          <a:endParaRPr lang="fr-FR" sz="2200" kern="1200" dirty="0">
            <a:solidFill>
              <a:srgbClr val="000000"/>
            </a:solidFill>
          </a:endParaRPr>
        </a:p>
      </dsp:txBody>
      <dsp:txXfrm>
        <a:off x="1653080" y="802352"/>
        <a:ext cx="2016691" cy="977920"/>
      </dsp:txXfrm>
    </dsp:sp>
    <dsp:sp modelId="{40C0886F-C955-294D-A355-AA95CA169586}">
      <dsp:nvSpPr>
        <dsp:cNvPr id="0" name=""/>
        <dsp:cNvSpPr/>
      </dsp:nvSpPr>
      <dsp:spPr>
        <a:xfrm rot="21492489">
          <a:off x="3699999" y="1263545"/>
          <a:ext cx="806272" cy="30322"/>
        </a:xfrm>
        <a:custGeom>
          <a:avLst/>
          <a:gdLst/>
          <a:ahLst/>
          <a:cxnLst/>
          <a:rect l="0" t="0" r="0" b="0"/>
          <a:pathLst>
            <a:path>
              <a:moveTo>
                <a:pt x="0" y="15161"/>
              </a:moveTo>
              <a:lnTo>
                <a:pt x="806272" y="1516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082979" y="1258550"/>
        <a:ext cx="40313" cy="40313"/>
      </dsp:txXfrm>
    </dsp:sp>
    <dsp:sp modelId="{3B2F0814-DE3C-EF46-8DA6-3398DD3618A4}">
      <dsp:nvSpPr>
        <dsp:cNvPr id="0" name=""/>
        <dsp:cNvSpPr/>
      </dsp:nvSpPr>
      <dsp:spPr>
        <a:xfrm>
          <a:off x="4506075" y="746716"/>
          <a:ext cx="2077541" cy="10387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 smtClean="0">
              <a:solidFill>
                <a:srgbClr val="000000"/>
              </a:solidFill>
            </a:rPr>
            <a:t>Pas d’anticoagulation </a:t>
          </a:r>
          <a:endParaRPr lang="fr-FR" sz="2200" kern="1200" dirty="0">
            <a:solidFill>
              <a:srgbClr val="000000"/>
            </a:solidFill>
          </a:endParaRPr>
        </a:p>
      </dsp:txBody>
      <dsp:txXfrm>
        <a:off x="4536500" y="777141"/>
        <a:ext cx="2016691" cy="977920"/>
      </dsp:txXfrm>
    </dsp:sp>
    <dsp:sp modelId="{AF607CBF-184F-1F4D-B566-394CDE7E5737}">
      <dsp:nvSpPr>
        <dsp:cNvPr id="0" name=""/>
        <dsp:cNvSpPr/>
      </dsp:nvSpPr>
      <dsp:spPr>
        <a:xfrm rot="4383459">
          <a:off x="891335" y="2806322"/>
          <a:ext cx="1171556" cy="30322"/>
        </a:xfrm>
        <a:custGeom>
          <a:avLst/>
          <a:gdLst/>
          <a:ahLst/>
          <a:cxnLst/>
          <a:rect l="0" t="0" r="0" b="0"/>
          <a:pathLst>
            <a:path>
              <a:moveTo>
                <a:pt x="0" y="15161"/>
              </a:moveTo>
              <a:lnTo>
                <a:pt x="1171556" y="1516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1447824" y="2792195"/>
        <a:ext cx="58577" cy="58577"/>
      </dsp:txXfrm>
    </dsp:sp>
    <dsp:sp modelId="{B7C1FE9F-0771-EC43-9283-443322522CDE}">
      <dsp:nvSpPr>
        <dsp:cNvPr id="0" name=""/>
        <dsp:cNvSpPr/>
      </dsp:nvSpPr>
      <dsp:spPr>
        <a:xfrm>
          <a:off x="1647814" y="2862453"/>
          <a:ext cx="2077541" cy="10387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 smtClean="0">
              <a:solidFill>
                <a:srgbClr val="000000"/>
              </a:solidFill>
            </a:rPr>
            <a:t>Pas de risque hémorragique</a:t>
          </a:r>
          <a:endParaRPr lang="fr-FR" sz="2200" kern="1200" dirty="0">
            <a:solidFill>
              <a:srgbClr val="000000"/>
            </a:solidFill>
          </a:endParaRPr>
        </a:p>
      </dsp:txBody>
      <dsp:txXfrm>
        <a:off x="1678239" y="2892878"/>
        <a:ext cx="2016691" cy="977920"/>
      </dsp:txXfrm>
    </dsp:sp>
    <dsp:sp modelId="{28AE4FC3-A8E0-4E42-9AFD-578E1E496BF4}">
      <dsp:nvSpPr>
        <dsp:cNvPr id="0" name=""/>
        <dsp:cNvSpPr/>
      </dsp:nvSpPr>
      <dsp:spPr>
        <a:xfrm rot="18718197">
          <a:off x="3525766" y="2918707"/>
          <a:ext cx="1205037" cy="30322"/>
        </a:xfrm>
        <a:custGeom>
          <a:avLst/>
          <a:gdLst/>
          <a:ahLst/>
          <a:cxnLst/>
          <a:rect l="0" t="0" r="0" b="0"/>
          <a:pathLst>
            <a:path>
              <a:moveTo>
                <a:pt x="0" y="15161"/>
              </a:moveTo>
              <a:lnTo>
                <a:pt x="1205037" y="1516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098158" y="2903742"/>
        <a:ext cx="60251" cy="60251"/>
      </dsp:txXfrm>
    </dsp:sp>
    <dsp:sp modelId="{F86BB273-630E-2E4C-B5C3-1C6676B4900B}">
      <dsp:nvSpPr>
        <dsp:cNvPr id="0" name=""/>
        <dsp:cNvSpPr/>
      </dsp:nvSpPr>
      <dsp:spPr>
        <a:xfrm>
          <a:off x="4531213" y="1966513"/>
          <a:ext cx="2077541" cy="10387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 smtClean="0">
              <a:solidFill>
                <a:srgbClr val="000000"/>
              </a:solidFill>
            </a:rPr>
            <a:t>Pas d’anticoagulation curative</a:t>
          </a:r>
          <a:endParaRPr lang="fr-FR" sz="2200" kern="1200" dirty="0">
            <a:solidFill>
              <a:srgbClr val="000000"/>
            </a:solidFill>
          </a:endParaRPr>
        </a:p>
      </dsp:txBody>
      <dsp:txXfrm>
        <a:off x="4561638" y="1996938"/>
        <a:ext cx="2016691" cy="977920"/>
      </dsp:txXfrm>
    </dsp:sp>
    <dsp:sp modelId="{2C809AB0-5041-FF4A-ABD2-9F4E2B7B4D53}">
      <dsp:nvSpPr>
        <dsp:cNvPr id="0" name=""/>
        <dsp:cNvSpPr/>
      </dsp:nvSpPr>
      <dsp:spPr>
        <a:xfrm rot="21542104">
          <a:off x="6608702" y="2464447"/>
          <a:ext cx="746982" cy="30322"/>
        </a:xfrm>
        <a:custGeom>
          <a:avLst/>
          <a:gdLst/>
          <a:ahLst/>
          <a:cxnLst/>
          <a:rect l="0" t="0" r="0" b="0"/>
          <a:pathLst>
            <a:path>
              <a:moveTo>
                <a:pt x="0" y="15161"/>
              </a:moveTo>
              <a:lnTo>
                <a:pt x="746982" y="1516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6963518" y="2460934"/>
        <a:ext cx="37349" cy="37349"/>
      </dsp:txXfrm>
    </dsp:sp>
    <dsp:sp modelId="{F055BBBA-5EB8-0240-894A-731A5C83AF8D}">
      <dsp:nvSpPr>
        <dsp:cNvPr id="0" name=""/>
        <dsp:cNvSpPr/>
      </dsp:nvSpPr>
      <dsp:spPr>
        <a:xfrm>
          <a:off x="7355631" y="1953933"/>
          <a:ext cx="2077541" cy="10387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 smtClean="0">
              <a:solidFill>
                <a:srgbClr val="000000"/>
              </a:solidFill>
            </a:rPr>
            <a:t>HBPM</a:t>
          </a:r>
          <a:endParaRPr lang="fr-FR" sz="2200" kern="1200" dirty="0">
            <a:solidFill>
              <a:srgbClr val="000000"/>
            </a:solidFill>
          </a:endParaRPr>
        </a:p>
      </dsp:txBody>
      <dsp:txXfrm>
        <a:off x="7386056" y="1984358"/>
        <a:ext cx="2016691" cy="977920"/>
      </dsp:txXfrm>
    </dsp:sp>
    <dsp:sp modelId="{112AFE19-65A1-1A4F-9035-7C8C18E3A4E4}">
      <dsp:nvSpPr>
        <dsp:cNvPr id="0" name=""/>
        <dsp:cNvSpPr/>
      </dsp:nvSpPr>
      <dsp:spPr>
        <a:xfrm rot="2911773">
          <a:off x="3526256" y="3808357"/>
          <a:ext cx="1178918" cy="30322"/>
        </a:xfrm>
        <a:custGeom>
          <a:avLst/>
          <a:gdLst/>
          <a:ahLst/>
          <a:cxnLst/>
          <a:rect l="0" t="0" r="0" b="0"/>
          <a:pathLst>
            <a:path>
              <a:moveTo>
                <a:pt x="0" y="15161"/>
              </a:moveTo>
              <a:lnTo>
                <a:pt x="1178918" y="1516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086242" y="3794045"/>
        <a:ext cx="58945" cy="58945"/>
      </dsp:txXfrm>
    </dsp:sp>
    <dsp:sp modelId="{3C06B12B-D19E-BF4B-AC6C-D025E3D1F198}">
      <dsp:nvSpPr>
        <dsp:cNvPr id="0" name=""/>
        <dsp:cNvSpPr/>
      </dsp:nvSpPr>
      <dsp:spPr>
        <a:xfrm>
          <a:off x="4506075" y="3745813"/>
          <a:ext cx="2077541" cy="10387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 smtClean="0">
              <a:solidFill>
                <a:srgbClr val="000000"/>
              </a:solidFill>
            </a:rPr>
            <a:t>Anticoagulation curative </a:t>
          </a:r>
          <a:endParaRPr lang="fr-FR" sz="2200" kern="1200" dirty="0">
            <a:solidFill>
              <a:srgbClr val="000000"/>
            </a:solidFill>
          </a:endParaRPr>
        </a:p>
      </dsp:txBody>
      <dsp:txXfrm>
        <a:off x="4536500" y="3776238"/>
        <a:ext cx="2016691" cy="977920"/>
      </dsp:txXfrm>
    </dsp:sp>
    <dsp:sp modelId="{2D89BF9D-3D05-5445-8436-9A7BDA154D0B}">
      <dsp:nvSpPr>
        <dsp:cNvPr id="0" name=""/>
        <dsp:cNvSpPr/>
      </dsp:nvSpPr>
      <dsp:spPr>
        <a:xfrm rot="19443898">
          <a:off x="6492885" y="3970255"/>
          <a:ext cx="953477" cy="30322"/>
        </a:xfrm>
        <a:custGeom>
          <a:avLst/>
          <a:gdLst/>
          <a:ahLst/>
          <a:cxnLst/>
          <a:rect l="0" t="0" r="0" b="0"/>
          <a:pathLst>
            <a:path>
              <a:moveTo>
                <a:pt x="0" y="15161"/>
              </a:moveTo>
              <a:lnTo>
                <a:pt x="953477" y="1516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6945787" y="3961579"/>
        <a:ext cx="47673" cy="47673"/>
      </dsp:txXfrm>
    </dsp:sp>
    <dsp:sp modelId="{B22062CD-E671-7D40-91A8-7BC47A82C62C}">
      <dsp:nvSpPr>
        <dsp:cNvPr id="0" name=""/>
        <dsp:cNvSpPr/>
      </dsp:nvSpPr>
      <dsp:spPr>
        <a:xfrm>
          <a:off x="7355631" y="3186248"/>
          <a:ext cx="2077541" cy="10387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 smtClean="0">
              <a:solidFill>
                <a:srgbClr val="000000"/>
              </a:solidFill>
            </a:rPr>
            <a:t>HNF systémique curative</a:t>
          </a:r>
          <a:endParaRPr lang="fr-FR" sz="2200" kern="1200" dirty="0">
            <a:solidFill>
              <a:srgbClr val="000000"/>
            </a:solidFill>
          </a:endParaRPr>
        </a:p>
      </dsp:txBody>
      <dsp:txXfrm>
        <a:off x="7386056" y="3216673"/>
        <a:ext cx="2016691" cy="977920"/>
      </dsp:txXfrm>
    </dsp:sp>
    <dsp:sp modelId="{4D0EDF54-D5F0-7F4F-90D1-3F1ACC17403E}">
      <dsp:nvSpPr>
        <dsp:cNvPr id="0" name=""/>
        <dsp:cNvSpPr/>
      </dsp:nvSpPr>
      <dsp:spPr>
        <a:xfrm rot="2263707">
          <a:off x="6481575" y="4548684"/>
          <a:ext cx="976097" cy="30322"/>
        </a:xfrm>
        <a:custGeom>
          <a:avLst/>
          <a:gdLst/>
          <a:ahLst/>
          <a:cxnLst/>
          <a:rect l="0" t="0" r="0" b="0"/>
          <a:pathLst>
            <a:path>
              <a:moveTo>
                <a:pt x="0" y="15161"/>
              </a:moveTo>
              <a:lnTo>
                <a:pt x="976097" y="1516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6945221" y="4539443"/>
        <a:ext cx="48804" cy="48804"/>
      </dsp:txXfrm>
    </dsp:sp>
    <dsp:sp modelId="{70D45602-6933-064E-B0E3-D4D984434F10}">
      <dsp:nvSpPr>
        <dsp:cNvPr id="0" name=""/>
        <dsp:cNvSpPr/>
      </dsp:nvSpPr>
      <dsp:spPr>
        <a:xfrm>
          <a:off x="7355631" y="4343106"/>
          <a:ext cx="2077541" cy="10387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 smtClean="0">
              <a:solidFill>
                <a:srgbClr val="000000"/>
              </a:solidFill>
            </a:rPr>
            <a:t>Si TIH, discuter citrate en plus du traitement TIH </a:t>
          </a:r>
          <a:endParaRPr lang="fr-FR" sz="2200" kern="1200" dirty="0">
            <a:solidFill>
              <a:srgbClr val="000000"/>
            </a:solidFill>
          </a:endParaRPr>
        </a:p>
      </dsp:txBody>
      <dsp:txXfrm>
        <a:off x="7386056" y="4373531"/>
        <a:ext cx="2016691" cy="9779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59B5BF-282B-2B4A-BA15-07C1E6214C09}">
      <dsp:nvSpPr>
        <dsp:cNvPr id="0" name=""/>
        <dsp:cNvSpPr/>
      </dsp:nvSpPr>
      <dsp:spPr>
        <a:xfrm>
          <a:off x="225616" y="2649457"/>
          <a:ext cx="782904" cy="753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>
              <a:solidFill>
                <a:srgbClr val="000000"/>
              </a:solidFill>
            </a:rPr>
            <a:t>CRRT</a:t>
          </a:r>
          <a:endParaRPr lang="fr-FR" sz="1700" kern="1200" dirty="0">
            <a:solidFill>
              <a:srgbClr val="000000"/>
            </a:solidFill>
          </a:endParaRPr>
        </a:p>
      </dsp:txBody>
      <dsp:txXfrm>
        <a:off x="247682" y="2671523"/>
        <a:ext cx="738772" cy="709263"/>
      </dsp:txXfrm>
    </dsp:sp>
    <dsp:sp modelId="{182863C9-3386-4141-9F34-99A726333F9A}">
      <dsp:nvSpPr>
        <dsp:cNvPr id="0" name=""/>
        <dsp:cNvSpPr/>
      </dsp:nvSpPr>
      <dsp:spPr>
        <a:xfrm rot="16884545">
          <a:off x="515002" y="2412602"/>
          <a:ext cx="1230434" cy="20983"/>
        </a:xfrm>
        <a:custGeom>
          <a:avLst/>
          <a:gdLst/>
          <a:ahLst/>
          <a:cxnLst/>
          <a:rect l="0" t="0" r="0" b="0"/>
          <a:pathLst>
            <a:path>
              <a:moveTo>
                <a:pt x="0" y="10491"/>
              </a:moveTo>
              <a:lnTo>
                <a:pt x="1230434" y="1049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1099458" y="2392333"/>
        <a:ext cx="61521" cy="61521"/>
      </dsp:txXfrm>
    </dsp:sp>
    <dsp:sp modelId="{60BB586A-F7EC-D048-9501-7ABA61287384}">
      <dsp:nvSpPr>
        <dsp:cNvPr id="0" name=""/>
        <dsp:cNvSpPr/>
      </dsp:nvSpPr>
      <dsp:spPr>
        <a:xfrm>
          <a:off x="1251917" y="1420291"/>
          <a:ext cx="1598972" cy="7994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>
              <a:solidFill>
                <a:srgbClr val="000000"/>
              </a:solidFill>
            </a:rPr>
            <a:t>Risque hémorragique </a:t>
          </a:r>
          <a:endParaRPr lang="fr-FR" sz="1700" kern="1200" dirty="0">
            <a:solidFill>
              <a:srgbClr val="000000"/>
            </a:solidFill>
          </a:endParaRPr>
        </a:p>
      </dsp:txBody>
      <dsp:txXfrm>
        <a:off x="1275333" y="1443707"/>
        <a:ext cx="1552140" cy="752654"/>
      </dsp:txXfrm>
    </dsp:sp>
    <dsp:sp modelId="{40C0886F-C955-294D-A355-AA95CA169586}">
      <dsp:nvSpPr>
        <dsp:cNvPr id="0" name=""/>
        <dsp:cNvSpPr/>
      </dsp:nvSpPr>
      <dsp:spPr>
        <a:xfrm rot="18855366">
          <a:off x="2724791" y="1510618"/>
          <a:ext cx="834717" cy="20983"/>
        </a:xfrm>
        <a:custGeom>
          <a:avLst/>
          <a:gdLst/>
          <a:ahLst/>
          <a:cxnLst/>
          <a:rect l="0" t="0" r="0" b="0"/>
          <a:pathLst>
            <a:path>
              <a:moveTo>
                <a:pt x="0" y="10491"/>
              </a:moveTo>
              <a:lnTo>
                <a:pt x="834717" y="1049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3121282" y="1500242"/>
        <a:ext cx="41735" cy="41735"/>
      </dsp:txXfrm>
    </dsp:sp>
    <dsp:sp modelId="{3B2F0814-DE3C-EF46-8DA6-3398DD3618A4}">
      <dsp:nvSpPr>
        <dsp:cNvPr id="0" name=""/>
        <dsp:cNvSpPr/>
      </dsp:nvSpPr>
      <dsp:spPr>
        <a:xfrm>
          <a:off x="3433410" y="822443"/>
          <a:ext cx="1598972" cy="7994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>
              <a:solidFill>
                <a:srgbClr val="000000"/>
              </a:solidFill>
            </a:rPr>
            <a:t>CI au citrate</a:t>
          </a:r>
          <a:endParaRPr lang="fr-FR" sz="1700" kern="1200" dirty="0">
            <a:solidFill>
              <a:srgbClr val="000000"/>
            </a:solidFill>
          </a:endParaRPr>
        </a:p>
      </dsp:txBody>
      <dsp:txXfrm>
        <a:off x="3456826" y="845859"/>
        <a:ext cx="1552140" cy="752654"/>
      </dsp:txXfrm>
    </dsp:sp>
    <dsp:sp modelId="{3AEBF43F-6378-FF41-98EC-8B9DFD68671A}">
      <dsp:nvSpPr>
        <dsp:cNvPr id="0" name=""/>
        <dsp:cNvSpPr/>
      </dsp:nvSpPr>
      <dsp:spPr>
        <a:xfrm rot="18619910">
          <a:off x="4863576" y="846933"/>
          <a:ext cx="956991" cy="20983"/>
        </a:xfrm>
        <a:custGeom>
          <a:avLst/>
          <a:gdLst/>
          <a:ahLst/>
          <a:cxnLst/>
          <a:rect l="0" t="0" r="0" b="0"/>
          <a:pathLst>
            <a:path>
              <a:moveTo>
                <a:pt x="0" y="10491"/>
              </a:moveTo>
              <a:lnTo>
                <a:pt x="956991" y="1049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5318147" y="833500"/>
        <a:ext cx="47849" cy="47849"/>
      </dsp:txXfrm>
    </dsp:sp>
    <dsp:sp modelId="{418976AD-4005-C04B-9185-E2928C4857B7}">
      <dsp:nvSpPr>
        <dsp:cNvPr id="0" name=""/>
        <dsp:cNvSpPr/>
      </dsp:nvSpPr>
      <dsp:spPr>
        <a:xfrm>
          <a:off x="5651760" y="92920"/>
          <a:ext cx="1598972" cy="7994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>
              <a:solidFill>
                <a:srgbClr val="000000"/>
              </a:solidFill>
            </a:rPr>
            <a:t>Non : Citrate</a:t>
          </a:r>
          <a:endParaRPr lang="fr-FR" sz="1700" kern="1200" dirty="0">
            <a:solidFill>
              <a:srgbClr val="000000"/>
            </a:solidFill>
          </a:endParaRPr>
        </a:p>
      </dsp:txBody>
      <dsp:txXfrm>
        <a:off x="5675176" y="116336"/>
        <a:ext cx="1552140" cy="752654"/>
      </dsp:txXfrm>
    </dsp:sp>
    <dsp:sp modelId="{87C11C66-7A13-4C4B-9F9C-2AD6181F1772}">
      <dsp:nvSpPr>
        <dsp:cNvPr id="0" name=""/>
        <dsp:cNvSpPr/>
      </dsp:nvSpPr>
      <dsp:spPr>
        <a:xfrm rot="2548721">
          <a:off x="4922171" y="1495260"/>
          <a:ext cx="839801" cy="20983"/>
        </a:xfrm>
        <a:custGeom>
          <a:avLst/>
          <a:gdLst/>
          <a:ahLst/>
          <a:cxnLst/>
          <a:rect l="0" t="0" r="0" b="0"/>
          <a:pathLst>
            <a:path>
              <a:moveTo>
                <a:pt x="0" y="10491"/>
              </a:moveTo>
              <a:lnTo>
                <a:pt x="839801" y="1049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5321076" y="1484757"/>
        <a:ext cx="41990" cy="41990"/>
      </dsp:txXfrm>
    </dsp:sp>
    <dsp:sp modelId="{BE5472BF-4A3E-0C4F-93D2-26AAE0B51C65}">
      <dsp:nvSpPr>
        <dsp:cNvPr id="0" name=""/>
        <dsp:cNvSpPr/>
      </dsp:nvSpPr>
      <dsp:spPr>
        <a:xfrm>
          <a:off x="5651760" y="1389574"/>
          <a:ext cx="1598972" cy="7994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>
              <a:solidFill>
                <a:srgbClr val="000000"/>
              </a:solidFill>
            </a:rPr>
            <a:t>Oui : Pas d’anticoagulation</a:t>
          </a:r>
          <a:endParaRPr lang="fr-FR" sz="1700" kern="1200" dirty="0">
            <a:solidFill>
              <a:srgbClr val="000000"/>
            </a:solidFill>
          </a:endParaRPr>
        </a:p>
      </dsp:txBody>
      <dsp:txXfrm>
        <a:off x="5675176" y="1412990"/>
        <a:ext cx="1552140" cy="752654"/>
      </dsp:txXfrm>
    </dsp:sp>
    <dsp:sp modelId="{AF607CBF-184F-1F4D-B566-394CDE7E5737}">
      <dsp:nvSpPr>
        <dsp:cNvPr id="0" name=""/>
        <dsp:cNvSpPr/>
      </dsp:nvSpPr>
      <dsp:spPr>
        <a:xfrm rot="4908285">
          <a:off x="256041" y="3884276"/>
          <a:ext cx="1755150" cy="20983"/>
        </a:xfrm>
        <a:custGeom>
          <a:avLst/>
          <a:gdLst/>
          <a:ahLst/>
          <a:cxnLst/>
          <a:rect l="0" t="0" r="0" b="0"/>
          <a:pathLst>
            <a:path>
              <a:moveTo>
                <a:pt x="0" y="10491"/>
              </a:moveTo>
              <a:lnTo>
                <a:pt x="1755150" y="1049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00" kern="1200"/>
        </a:p>
      </dsp:txBody>
      <dsp:txXfrm>
        <a:off x="1089738" y="3850889"/>
        <a:ext cx="87757" cy="87757"/>
      </dsp:txXfrm>
    </dsp:sp>
    <dsp:sp modelId="{B7C1FE9F-0771-EC43-9283-443322522CDE}">
      <dsp:nvSpPr>
        <dsp:cNvPr id="0" name=""/>
        <dsp:cNvSpPr/>
      </dsp:nvSpPr>
      <dsp:spPr>
        <a:xfrm>
          <a:off x="1258712" y="4363639"/>
          <a:ext cx="1598972" cy="7994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>
              <a:solidFill>
                <a:srgbClr val="000000"/>
              </a:solidFill>
            </a:rPr>
            <a:t>Pas de risque hémorragique</a:t>
          </a:r>
          <a:endParaRPr lang="fr-FR" sz="1700" kern="1200" dirty="0">
            <a:solidFill>
              <a:srgbClr val="000000"/>
            </a:solidFill>
          </a:endParaRPr>
        </a:p>
      </dsp:txBody>
      <dsp:txXfrm>
        <a:off x="1282128" y="4387055"/>
        <a:ext cx="1552140" cy="752654"/>
      </dsp:txXfrm>
    </dsp:sp>
    <dsp:sp modelId="{28AE4FC3-A8E0-4E42-9AFD-578E1E496BF4}">
      <dsp:nvSpPr>
        <dsp:cNvPr id="0" name=""/>
        <dsp:cNvSpPr/>
      </dsp:nvSpPr>
      <dsp:spPr>
        <a:xfrm rot="17612081">
          <a:off x="2372258" y="4012002"/>
          <a:ext cx="1616214" cy="20983"/>
        </a:xfrm>
        <a:custGeom>
          <a:avLst/>
          <a:gdLst/>
          <a:ahLst/>
          <a:cxnLst/>
          <a:rect l="0" t="0" r="0" b="0"/>
          <a:pathLst>
            <a:path>
              <a:moveTo>
                <a:pt x="0" y="10491"/>
              </a:moveTo>
              <a:lnTo>
                <a:pt x="1616214" y="1049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3139960" y="3982089"/>
        <a:ext cx="80810" cy="80810"/>
      </dsp:txXfrm>
    </dsp:sp>
    <dsp:sp modelId="{F86BB273-630E-2E4C-B5C3-1C6676B4900B}">
      <dsp:nvSpPr>
        <dsp:cNvPr id="0" name=""/>
        <dsp:cNvSpPr/>
      </dsp:nvSpPr>
      <dsp:spPr>
        <a:xfrm>
          <a:off x="3503046" y="2881863"/>
          <a:ext cx="1598972" cy="7994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>
              <a:solidFill>
                <a:srgbClr val="000000"/>
              </a:solidFill>
            </a:rPr>
            <a:t>Pas d’anticoagulation curative</a:t>
          </a:r>
          <a:endParaRPr lang="fr-FR" sz="1700" kern="1200" dirty="0">
            <a:solidFill>
              <a:srgbClr val="000000"/>
            </a:solidFill>
          </a:endParaRPr>
        </a:p>
      </dsp:txBody>
      <dsp:txXfrm>
        <a:off x="3526462" y="2905279"/>
        <a:ext cx="1552140" cy="752654"/>
      </dsp:txXfrm>
    </dsp:sp>
    <dsp:sp modelId="{A894C715-93F0-FD46-9435-65A7AD1ED6F2}">
      <dsp:nvSpPr>
        <dsp:cNvPr id="0" name=""/>
        <dsp:cNvSpPr/>
      </dsp:nvSpPr>
      <dsp:spPr>
        <a:xfrm>
          <a:off x="5102018" y="3271114"/>
          <a:ext cx="486903" cy="20983"/>
        </a:xfrm>
        <a:custGeom>
          <a:avLst/>
          <a:gdLst/>
          <a:ahLst/>
          <a:cxnLst/>
          <a:rect l="0" t="0" r="0" b="0"/>
          <a:pathLst>
            <a:path>
              <a:moveTo>
                <a:pt x="0" y="10491"/>
              </a:moveTo>
              <a:lnTo>
                <a:pt x="486903" y="1049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5333297" y="3269434"/>
        <a:ext cx="24345" cy="24345"/>
      </dsp:txXfrm>
    </dsp:sp>
    <dsp:sp modelId="{AED35BDE-DB05-AE41-90CB-FDC27668B8B0}">
      <dsp:nvSpPr>
        <dsp:cNvPr id="0" name=""/>
        <dsp:cNvSpPr/>
      </dsp:nvSpPr>
      <dsp:spPr>
        <a:xfrm>
          <a:off x="5588921" y="2881863"/>
          <a:ext cx="1598972" cy="7994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>
              <a:solidFill>
                <a:srgbClr val="000000"/>
              </a:solidFill>
            </a:rPr>
            <a:t>CI au citrate</a:t>
          </a:r>
          <a:endParaRPr lang="fr-FR" sz="1700" kern="1200" dirty="0">
            <a:solidFill>
              <a:srgbClr val="000000"/>
            </a:solidFill>
          </a:endParaRPr>
        </a:p>
      </dsp:txBody>
      <dsp:txXfrm>
        <a:off x="5612337" y="2905279"/>
        <a:ext cx="1552140" cy="752654"/>
      </dsp:txXfrm>
    </dsp:sp>
    <dsp:sp modelId="{D846568E-030E-F644-8833-1B23E5BFCB0C}">
      <dsp:nvSpPr>
        <dsp:cNvPr id="0" name=""/>
        <dsp:cNvSpPr/>
      </dsp:nvSpPr>
      <dsp:spPr>
        <a:xfrm rot="18632930">
          <a:off x="7044410" y="2959527"/>
          <a:ext cx="820127" cy="20983"/>
        </a:xfrm>
        <a:custGeom>
          <a:avLst/>
          <a:gdLst/>
          <a:ahLst/>
          <a:cxnLst/>
          <a:rect l="0" t="0" r="0" b="0"/>
          <a:pathLst>
            <a:path>
              <a:moveTo>
                <a:pt x="0" y="10491"/>
              </a:moveTo>
              <a:lnTo>
                <a:pt x="820127" y="10491"/>
              </a:lnTo>
            </a:path>
          </a:pathLst>
        </a:custGeom>
        <a:noFill/>
        <a:ln w="2540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7433970" y="2949515"/>
        <a:ext cx="41006" cy="41006"/>
      </dsp:txXfrm>
    </dsp:sp>
    <dsp:sp modelId="{D4D92868-BCEA-F74D-901F-158D4A8504FB}">
      <dsp:nvSpPr>
        <dsp:cNvPr id="0" name=""/>
        <dsp:cNvSpPr/>
      </dsp:nvSpPr>
      <dsp:spPr>
        <a:xfrm>
          <a:off x="7721054" y="2258688"/>
          <a:ext cx="1598972" cy="799486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>
              <a:solidFill>
                <a:srgbClr val="000000"/>
              </a:solidFill>
            </a:rPr>
            <a:t>Non : Citrate  </a:t>
          </a:r>
          <a:endParaRPr lang="fr-FR" sz="1700" kern="1200" dirty="0">
            <a:solidFill>
              <a:srgbClr val="000000"/>
            </a:solidFill>
          </a:endParaRPr>
        </a:p>
      </dsp:txBody>
      <dsp:txXfrm>
        <a:off x="7744470" y="2282104"/>
        <a:ext cx="1552140" cy="752654"/>
      </dsp:txXfrm>
    </dsp:sp>
    <dsp:sp modelId="{2C809AB0-5041-FF4A-ABD2-9F4E2B7B4D53}">
      <dsp:nvSpPr>
        <dsp:cNvPr id="0" name=""/>
        <dsp:cNvSpPr/>
      </dsp:nvSpPr>
      <dsp:spPr>
        <a:xfrm rot="3185604">
          <a:off x="7006371" y="3634449"/>
          <a:ext cx="908772" cy="20983"/>
        </a:xfrm>
        <a:custGeom>
          <a:avLst/>
          <a:gdLst/>
          <a:ahLst/>
          <a:cxnLst/>
          <a:rect l="0" t="0" r="0" b="0"/>
          <a:pathLst>
            <a:path>
              <a:moveTo>
                <a:pt x="0" y="10491"/>
              </a:moveTo>
              <a:lnTo>
                <a:pt x="908772" y="10491"/>
              </a:lnTo>
            </a:path>
          </a:pathLst>
        </a:custGeom>
        <a:noFill/>
        <a:ln w="25400" cap="flat" cmpd="sng" algn="ctr">
          <a:solidFill>
            <a:srgbClr val="C0504D"/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7438038" y="3622221"/>
        <a:ext cx="45438" cy="45438"/>
      </dsp:txXfrm>
    </dsp:sp>
    <dsp:sp modelId="{F055BBBA-5EB8-0240-894A-731A5C83AF8D}">
      <dsp:nvSpPr>
        <dsp:cNvPr id="0" name=""/>
        <dsp:cNvSpPr/>
      </dsp:nvSpPr>
      <dsp:spPr>
        <a:xfrm>
          <a:off x="7733622" y="3608532"/>
          <a:ext cx="1598972" cy="799486"/>
        </a:xfrm>
        <a:prstGeom prst="roundRect">
          <a:avLst>
            <a:gd name="adj" fmla="val 10000"/>
          </a:avLst>
        </a:prstGeom>
        <a:solidFill>
          <a:srgbClr val="C0504D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>
              <a:solidFill>
                <a:srgbClr val="000000"/>
              </a:solidFill>
            </a:rPr>
            <a:t>Oui : HNF </a:t>
          </a:r>
          <a:br>
            <a:rPr lang="fr-FR" sz="1700" kern="1200" dirty="0" smtClean="0">
              <a:solidFill>
                <a:srgbClr val="000000"/>
              </a:solidFill>
            </a:rPr>
          </a:br>
          <a:r>
            <a:rPr lang="fr-FR" sz="1700" kern="1200" dirty="0" smtClean="0">
              <a:solidFill>
                <a:srgbClr val="000000"/>
              </a:solidFill>
            </a:rPr>
            <a:t>(</a:t>
          </a:r>
          <a:r>
            <a:rPr lang="fr-FR" sz="1700" kern="1200" dirty="0" err="1" smtClean="0">
              <a:solidFill>
                <a:srgbClr val="000000"/>
              </a:solidFill>
            </a:rPr>
            <a:t>TCAr</a:t>
          </a:r>
          <a:r>
            <a:rPr lang="fr-FR" sz="1700" kern="1200" dirty="0" smtClean="0">
              <a:solidFill>
                <a:srgbClr val="000000"/>
              </a:solidFill>
            </a:rPr>
            <a:t> 1,5)</a:t>
          </a:r>
          <a:endParaRPr lang="fr-FR" sz="1700" kern="1200" dirty="0">
            <a:solidFill>
              <a:srgbClr val="000000"/>
            </a:solidFill>
          </a:endParaRPr>
        </a:p>
      </dsp:txBody>
      <dsp:txXfrm>
        <a:off x="7757038" y="3631948"/>
        <a:ext cx="1552140" cy="752654"/>
      </dsp:txXfrm>
    </dsp:sp>
    <dsp:sp modelId="{112AFE19-65A1-1A4F-9035-7C8C18E3A4E4}">
      <dsp:nvSpPr>
        <dsp:cNvPr id="0" name=""/>
        <dsp:cNvSpPr/>
      </dsp:nvSpPr>
      <dsp:spPr>
        <a:xfrm rot="3531179">
          <a:off x="2577269" y="5250010"/>
          <a:ext cx="1161709" cy="20983"/>
        </a:xfrm>
        <a:custGeom>
          <a:avLst/>
          <a:gdLst/>
          <a:ahLst/>
          <a:cxnLst/>
          <a:rect l="0" t="0" r="0" b="0"/>
          <a:pathLst>
            <a:path>
              <a:moveTo>
                <a:pt x="0" y="10491"/>
              </a:moveTo>
              <a:lnTo>
                <a:pt x="1161709" y="1049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3129081" y="5231459"/>
        <a:ext cx="58085" cy="58085"/>
      </dsp:txXfrm>
    </dsp:sp>
    <dsp:sp modelId="{3C06B12B-D19E-BF4B-AC6C-D025E3D1F198}">
      <dsp:nvSpPr>
        <dsp:cNvPr id="0" name=""/>
        <dsp:cNvSpPr/>
      </dsp:nvSpPr>
      <dsp:spPr>
        <a:xfrm>
          <a:off x="3458562" y="5357880"/>
          <a:ext cx="1598972" cy="7994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>
              <a:solidFill>
                <a:srgbClr val="000000"/>
              </a:solidFill>
            </a:rPr>
            <a:t>Anticoagulation curative </a:t>
          </a:r>
          <a:endParaRPr lang="fr-FR" sz="1700" kern="1200" dirty="0">
            <a:solidFill>
              <a:srgbClr val="000000"/>
            </a:solidFill>
          </a:endParaRPr>
        </a:p>
      </dsp:txBody>
      <dsp:txXfrm>
        <a:off x="3481978" y="5381296"/>
        <a:ext cx="1552140" cy="752654"/>
      </dsp:txXfrm>
    </dsp:sp>
    <dsp:sp modelId="{2D89BF9D-3D05-5445-8436-9A7BDA154D0B}">
      <dsp:nvSpPr>
        <dsp:cNvPr id="0" name=""/>
        <dsp:cNvSpPr/>
      </dsp:nvSpPr>
      <dsp:spPr>
        <a:xfrm rot="18609755">
          <a:off x="4907836" y="5424910"/>
          <a:ext cx="843270" cy="20983"/>
        </a:xfrm>
        <a:custGeom>
          <a:avLst/>
          <a:gdLst/>
          <a:ahLst/>
          <a:cxnLst/>
          <a:rect l="0" t="0" r="0" b="0"/>
          <a:pathLst>
            <a:path>
              <a:moveTo>
                <a:pt x="0" y="10491"/>
              </a:moveTo>
              <a:lnTo>
                <a:pt x="843270" y="1049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5308390" y="5414320"/>
        <a:ext cx="42163" cy="42163"/>
      </dsp:txXfrm>
    </dsp:sp>
    <dsp:sp modelId="{B22062CD-E671-7D40-91A8-7BC47A82C62C}">
      <dsp:nvSpPr>
        <dsp:cNvPr id="0" name=""/>
        <dsp:cNvSpPr/>
      </dsp:nvSpPr>
      <dsp:spPr>
        <a:xfrm>
          <a:off x="5601409" y="4713438"/>
          <a:ext cx="1598972" cy="7994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>
              <a:solidFill>
                <a:srgbClr val="000000"/>
              </a:solidFill>
            </a:rPr>
            <a:t>HNF systémique curative</a:t>
          </a:r>
          <a:endParaRPr lang="fr-FR" sz="1700" kern="1200" dirty="0">
            <a:solidFill>
              <a:srgbClr val="000000"/>
            </a:solidFill>
          </a:endParaRPr>
        </a:p>
      </dsp:txBody>
      <dsp:txXfrm>
        <a:off x="5624825" y="4736854"/>
        <a:ext cx="1552140" cy="752654"/>
      </dsp:txXfrm>
    </dsp:sp>
    <dsp:sp modelId="{4D0EDF54-D5F0-7F4F-90D1-3F1ACC17403E}">
      <dsp:nvSpPr>
        <dsp:cNvPr id="0" name=""/>
        <dsp:cNvSpPr/>
      </dsp:nvSpPr>
      <dsp:spPr>
        <a:xfrm rot="2674581">
          <a:off x="4937548" y="6039859"/>
          <a:ext cx="834149" cy="20983"/>
        </a:xfrm>
        <a:custGeom>
          <a:avLst/>
          <a:gdLst/>
          <a:ahLst/>
          <a:cxnLst/>
          <a:rect l="0" t="0" r="0" b="0"/>
          <a:pathLst>
            <a:path>
              <a:moveTo>
                <a:pt x="0" y="10491"/>
              </a:moveTo>
              <a:lnTo>
                <a:pt x="834149" y="1049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5333770" y="6029497"/>
        <a:ext cx="41707" cy="41707"/>
      </dsp:txXfrm>
    </dsp:sp>
    <dsp:sp modelId="{70D45602-6933-064E-B0E3-D4D984434F10}">
      <dsp:nvSpPr>
        <dsp:cNvPr id="0" name=""/>
        <dsp:cNvSpPr/>
      </dsp:nvSpPr>
      <dsp:spPr>
        <a:xfrm>
          <a:off x="5651712" y="5943335"/>
          <a:ext cx="1598972" cy="7994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>
              <a:solidFill>
                <a:srgbClr val="000000"/>
              </a:solidFill>
            </a:rPr>
            <a:t>Si TIH, discuter citrate en plus du traitement TIH </a:t>
          </a:r>
          <a:endParaRPr lang="fr-FR" sz="1700" kern="1200" dirty="0">
            <a:solidFill>
              <a:srgbClr val="000000"/>
            </a:solidFill>
          </a:endParaRPr>
        </a:p>
      </dsp:txBody>
      <dsp:txXfrm>
        <a:off x="5675128" y="5966751"/>
        <a:ext cx="1552140" cy="7526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CE53AE-0BCE-044B-9B6F-16EE1E6559BF}">
      <dsp:nvSpPr>
        <dsp:cNvPr id="0" name=""/>
        <dsp:cNvSpPr/>
      </dsp:nvSpPr>
      <dsp:spPr>
        <a:xfrm>
          <a:off x="3189795" y="2692972"/>
          <a:ext cx="2280299" cy="228029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400" kern="1200" dirty="0" smtClean="0">
              <a:solidFill>
                <a:srgbClr val="000000"/>
              </a:solidFill>
            </a:rPr>
            <a:t>Citrate </a:t>
          </a:r>
          <a:endParaRPr lang="fr-FR" sz="4400" kern="1200" dirty="0">
            <a:solidFill>
              <a:srgbClr val="000000"/>
            </a:solidFill>
          </a:endParaRPr>
        </a:p>
      </dsp:txBody>
      <dsp:txXfrm>
        <a:off x="3523737" y="3026914"/>
        <a:ext cx="1612415" cy="1612415"/>
      </dsp:txXfrm>
    </dsp:sp>
    <dsp:sp modelId="{D4D1B58E-CD0F-9649-81A4-B950F4C94FDA}">
      <dsp:nvSpPr>
        <dsp:cNvPr id="0" name=""/>
        <dsp:cNvSpPr/>
      </dsp:nvSpPr>
      <dsp:spPr>
        <a:xfrm rot="1893867">
          <a:off x="2170533" y="2553287"/>
          <a:ext cx="1194002" cy="64988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C0C6E5-92B7-F243-BA92-765EF481A202}">
      <dsp:nvSpPr>
        <dsp:cNvPr id="0" name=""/>
        <dsp:cNvSpPr/>
      </dsp:nvSpPr>
      <dsp:spPr>
        <a:xfrm>
          <a:off x="0" y="1363391"/>
          <a:ext cx="3066787" cy="10263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 smtClean="0">
              <a:solidFill>
                <a:srgbClr val="000000"/>
              </a:solidFill>
            </a:rPr>
            <a:t>Action anti plaquettaire</a:t>
          </a:r>
          <a:endParaRPr lang="fr-FR" sz="2200" kern="1200" dirty="0">
            <a:solidFill>
              <a:srgbClr val="000000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700" kern="1200" dirty="0" smtClean="0">
              <a:solidFill>
                <a:srgbClr val="000000"/>
              </a:solidFill>
            </a:rPr>
            <a:t>Bloque leur agrégation </a:t>
          </a:r>
          <a:endParaRPr lang="fr-FR" sz="1700" kern="1200" dirty="0">
            <a:solidFill>
              <a:srgbClr val="000000"/>
            </a:solidFill>
          </a:endParaRPr>
        </a:p>
      </dsp:txBody>
      <dsp:txXfrm>
        <a:off x="30061" y="1393452"/>
        <a:ext cx="3006665" cy="966246"/>
      </dsp:txXfrm>
    </dsp:sp>
    <dsp:sp modelId="{CD06C868-8787-D643-9CC2-CA0C7D2785A4}">
      <dsp:nvSpPr>
        <dsp:cNvPr id="0" name=""/>
        <dsp:cNvSpPr/>
      </dsp:nvSpPr>
      <dsp:spPr>
        <a:xfrm rot="5400000">
          <a:off x="3570738" y="1581583"/>
          <a:ext cx="1335923" cy="64988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5625133"/>
                <a:satOff val="-8440"/>
                <a:lumOff val="-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5625133"/>
                <a:satOff val="-8440"/>
                <a:lumOff val="-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0A8CCF-D2DE-F943-82B5-497DB7F67F9D}">
      <dsp:nvSpPr>
        <dsp:cNvPr id="0" name=""/>
        <dsp:cNvSpPr/>
      </dsp:nvSpPr>
      <dsp:spPr>
        <a:xfrm>
          <a:off x="2960857" y="0"/>
          <a:ext cx="2474070" cy="10805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3"/>
                <a:satOff val="-8440"/>
                <a:lumOff val="-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5625133"/>
                <a:satOff val="-8440"/>
                <a:lumOff val="-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 smtClean="0">
              <a:solidFill>
                <a:srgbClr val="000000"/>
              </a:solidFill>
            </a:rPr>
            <a:t>Action sur les PNN</a:t>
          </a:r>
          <a:endParaRPr lang="fr-FR" sz="2200" kern="1200" dirty="0">
            <a:solidFill>
              <a:srgbClr val="000000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700" kern="1200" dirty="0" smtClean="0">
              <a:solidFill>
                <a:srgbClr val="000000"/>
              </a:solidFill>
            </a:rPr>
            <a:t>Bloque leur activation et leur activation </a:t>
          </a:r>
          <a:endParaRPr lang="fr-FR" sz="1700" kern="1200" dirty="0">
            <a:solidFill>
              <a:srgbClr val="000000"/>
            </a:solidFill>
          </a:endParaRPr>
        </a:p>
      </dsp:txBody>
      <dsp:txXfrm>
        <a:off x="2992507" y="31650"/>
        <a:ext cx="2410770" cy="1017294"/>
      </dsp:txXfrm>
    </dsp:sp>
    <dsp:sp modelId="{8C06FEA4-E717-984B-A84E-23E7436B3C71}">
      <dsp:nvSpPr>
        <dsp:cNvPr id="0" name=""/>
        <dsp:cNvSpPr/>
      </dsp:nvSpPr>
      <dsp:spPr>
        <a:xfrm rot="8625305">
          <a:off x="5273533" y="2629253"/>
          <a:ext cx="791444" cy="64988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1250266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1250266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92C8CB-62EE-5443-987E-E2CF40291CD6}">
      <dsp:nvSpPr>
        <dsp:cNvPr id="0" name=""/>
        <dsp:cNvSpPr/>
      </dsp:nvSpPr>
      <dsp:spPr>
        <a:xfrm>
          <a:off x="5428612" y="1231670"/>
          <a:ext cx="3016941" cy="13395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6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1250266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 smtClean="0">
              <a:solidFill>
                <a:srgbClr val="000000"/>
              </a:solidFill>
            </a:rPr>
            <a:t>Action anticoagulante </a:t>
          </a:r>
          <a:endParaRPr lang="fr-FR" sz="2200" kern="1200" dirty="0">
            <a:solidFill>
              <a:srgbClr val="000000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700" kern="1200" dirty="0" smtClean="0">
              <a:solidFill>
                <a:srgbClr val="000000"/>
              </a:solidFill>
            </a:rPr>
            <a:t>Inhibe les voies intrinsèques et extrinsèque de la coagulation </a:t>
          </a:r>
          <a:endParaRPr lang="fr-FR" sz="1700" kern="1200" dirty="0">
            <a:solidFill>
              <a:srgbClr val="000000"/>
            </a:solidFill>
          </a:endParaRPr>
        </a:p>
      </dsp:txBody>
      <dsp:txXfrm>
        <a:off x="5467847" y="1270905"/>
        <a:ext cx="2938471" cy="12611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072C9-060E-6D4E-B4EF-71CCA10294EB}" type="datetimeFigureOut">
              <a:rPr lang="fr-FR" smtClean="0"/>
              <a:t>06/06/18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5421C-7637-8E48-8259-0381B1E382D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7533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Exemple intox</a:t>
            </a:r>
            <a:r>
              <a:rPr lang="fr-FR" baseline="0" dirty="0" smtClean="0"/>
              <a:t> : lithium, metformine ….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5421C-7637-8E48-8259-0381B1E382D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9980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Débit sang &gt; 250 ml/min et adapté à l’abord vasculaire</a:t>
            </a:r>
            <a:r>
              <a:rPr lang="fr-FR" baseline="0" dirty="0" smtClean="0"/>
              <a:t> (limiter la recirculation et les arrêts de pompe)</a:t>
            </a:r>
            <a:endParaRPr lang="fr-FR" dirty="0" smtClean="0"/>
          </a:p>
          <a:p>
            <a:r>
              <a:rPr lang="fr-FR" dirty="0" smtClean="0"/>
              <a:t>Membrane</a:t>
            </a:r>
            <a:r>
              <a:rPr lang="fr-FR" baseline="0" dirty="0" smtClean="0"/>
              <a:t> bio compatible</a:t>
            </a:r>
          </a:p>
          <a:p>
            <a:r>
              <a:rPr lang="fr-FR" baseline="0" dirty="0" smtClean="0"/>
              <a:t>Circuit le + petit possible et importance du dégazage +++ </a:t>
            </a:r>
            <a:r>
              <a:rPr lang="fr-FR" baseline="0" dirty="0" err="1" smtClean="0"/>
              <a:t>pr</a:t>
            </a:r>
            <a:r>
              <a:rPr lang="fr-FR" baseline="0" dirty="0" smtClean="0"/>
              <a:t> limiter l’interaction sang/membrane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5421C-7637-8E48-8259-0381B1E382D8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6573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5421C-7637-8E48-8259-0381B1E382D8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4698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5421C-7637-8E48-8259-0381B1E382D8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4698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5421C-7637-8E48-8259-0381B1E382D8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84365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Augmente</a:t>
            </a:r>
            <a:r>
              <a:rPr lang="fr-FR" baseline="0" dirty="0" smtClean="0"/>
              <a:t> durée de vie du filtre </a:t>
            </a:r>
          </a:p>
          <a:p>
            <a:r>
              <a:rPr lang="fr-FR" baseline="0" dirty="0" smtClean="0"/>
              <a:t>Economise du sang</a:t>
            </a:r>
          </a:p>
          <a:p>
            <a:endParaRPr lang="fr-FR" baseline="0" dirty="0" smtClean="0"/>
          </a:p>
          <a:p>
            <a:r>
              <a:rPr lang="fr-FR" baseline="0" dirty="0" smtClean="0"/>
              <a:t>N = 20 patients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5421C-7637-8E48-8259-0381B1E382D8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4491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</a:t>
            </a:r>
            <a:r>
              <a:rPr lang="fr-FR" baseline="0" dirty="0" smtClean="0"/>
              <a:t> = 215 </a:t>
            </a:r>
          </a:p>
          <a:p>
            <a:r>
              <a:rPr lang="fr-FR" baseline="0" dirty="0" err="1" smtClean="0"/>
              <a:t>Qs</a:t>
            </a:r>
            <a:r>
              <a:rPr lang="fr-FR" baseline="0" dirty="0" smtClean="0"/>
              <a:t> 220 ml/min, réinjection 4000mL/h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5421C-7637-8E48-8259-0381B1E382D8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4851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5421C-7637-8E48-8259-0381B1E382D8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0457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smtClean="0">
                <a:ea typeface="Wingdings"/>
                <a:cs typeface="Wingdings"/>
                <a:sym typeface="Wingdings"/>
              </a:rPr>
              <a:t>NaHCO</a:t>
            </a:r>
            <a:r>
              <a:rPr lang="fr-FR" sz="1200" baseline="-25000" dirty="0" smtClean="0">
                <a:ea typeface="Wingdings"/>
                <a:cs typeface="Wingdings"/>
                <a:sym typeface="Wingdings"/>
              </a:rPr>
              <a:t>3</a:t>
            </a:r>
            <a:r>
              <a:rPr lang="fr-FR" sz="1200" baseline="0" dirty="0" smtClean="0">
                <a:ea typeface="Wingdings"/>
                <a:cs typeface="Wingdings"/>
                <a:sym typeface="Wingdings"/>
              </a:rPr>
              <a:t> = BICAR DE SODIUM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 smtClean="0"/>
              <a:t>Na</a:t>
            </a:r>
            <a:r>
              <a:rPr lang="fr-FR" sz="1200" baseline="-25000" dirty="0" smtClean="0"/>
              <a:t>3</a:t>
            </a:r>
            <a:r>
              <a:rPr lang="fr-FR" sz="1200" dirty="0" smtClean="0"/>
              <a:t>Citrate = Citrate tri sodique </a:t>
            </a:r>
            <a:endParaRPr lang="fr-FR" sz="1200" baseline="-25000" dirty="0" smtClean="0"/>
          </a:p>
          <a:p>
            <a:r>
              <a:rPr lang="fr-FR" sz="1200" dirty="0" smtClean="0"/>
              <a:t>H</a:t>
            </a:r>
            <a:r>
              <a:rPr lang="fr-FR" sz="1200" baseline="-25000" dirty="0" smtClean="0"/>
              <a:t>2</a:t>
            </a:r>
            <a:r>
              <a:rPr lang="fr-FR" sz="1200" dirty="0" smtClean="0"/>
              <a:t>CO</a:t>
            </a:r>
            <a:r>
              <a:rPr lang="fr-FR" sz="1200" baseline="-25000" dirty="0" smtClean="0"/>
              <a:t>3 </a:t>
            </a:r>
            <a:r>
              <a:rPr lang="fr-FR" sz="1200" baseline="0" dirty="0" smtClean="0"/>
              <a:t>= dioxyde de carbone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5421C-7637-8E48-8259-0381B1E382D8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3579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5421C-7637-8E48-8259-0381B1E382D8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26981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Accumulation de citrate</a:t>
            </a:r>
            <a:r>
              <a:rPr lang="fr-FR" baseline="0" dirty="0" smtClean="0"/>
              <a:t> va être responsable d’une perte du pouvoir tampon du plasma d’où apparition d’une </a:t>
            </a:r>
            <a:r>
              <a:rPr lang="fr-FR" baseline="0" smtClean="0"/>
              <a:t>acidose métabolique 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5421C-7637-8E48-8259-0381B1E382D8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0217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Site fémoral et jugulaires =</a:t>
            </a:r>
            <a:r>
              <a:rPr lang="fr-FR" baseline="0" dirty="0" smtClean="0"/>
              <a:t> NS pour ce qui est du risque infectieux. </a:t>
            </a:r>
            <a:r>
              <a:rPr lang="fr-FR" baseline="0" dirty="0" err="1" smtClean="0"/>
              <a:t>Jug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</a:t>
            </a:r>
            <a:r>
              <a:rPr lang="fr-FR" baseline="0" dirty="0" smtClean="0"/>
              <a:t> &gt; fémoral pour risque infectieux si IMC &gt; 28 </a:t>
            </a:r>
          </a:p>
          <a:p>
            <a:r>
              <a:rPr lang="fr-FR" baseline="0" dirty="0" smtClean="0"/>
              <a:t>Référence :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Dugué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AE, Levesque SP, Fischer MO, et al (2012)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Vascular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sites for acute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renal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replacement in intensive care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units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Clin J Am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 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Nephrol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7:70–7</a:t>
            </a:r>
          </a:p>
          <a:p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25% des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patients avec une IRA vont développer une IRC (IRC = créat fois 2 ou HD) </a:t>
            </a:r>
          </a:p>
          <a:p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Référence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Cosa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et al (2009)long-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risk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mortality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adverse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AKI : a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systematic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Am J </a:t>
            </a:r>
            <a:r>
              <a:rPr lang="fr-FR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Kidney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 53:961-73</a:t>
            </a:r>
            <a:endParaRPr lang="fr-F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5421C-7637-8E48-8259-0381B1E382D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20167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67413C-236A-F842-9EF1-06E613D629A0}" type="slidenum">
              <a:rPr lang="fr-FR"/>
              <a:pPr/>
              <a:t>38</a:t>
            </a:fld>
            <a:endParaRPr lang="fr-FR"/>
          </a:p>
        </p:txBody>
      </p:sp>
      <p:sp>
        <p:nvSpPr>
          <p:cNvPr id="126978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1FC408-3E1D-9243-B857-8D3964948E78}" type="slidenum">
              <a:rPr lang="fr-FR"/>
              <a:pPr/>
              <a:t>39</a:t>
            </a:fld>
            <a:endParaRPr lang="fr-FR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C’est la</a:t>
            </a:r>
            <a:r>
              <a:rPr lang="fr-FR" baseline="0" dirty="0" smtClean="0"/>
              <a:t> mortalité là et c’est pareil pour le sevrage de la dialyse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5421C-7637-8E48-8259-0381B1E382D8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040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24% des patients du groupe CVVHF sont passés en HDI et 16% des patients HDI sont passés en CVVH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5421C-7637-8E48-8259-0381B1E382D8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040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9C3A6C-E7FF-7E41-B17B-5ADD6792666E}" type="slidenum">
              <a:rPr lang="fr-FR" smtClean="0"/>
              <a:t>50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58762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27C1811-9E02-9040-9A84-427E20AC5F70}" type="slidenum">
              <a:rPr lang="fr-FR">
                <a:latin typeface="Arial" charset="0"/>
              </a:rPr>
              <a:pPr eaLnBrk="1" hangingPunct="1"/>
              <a:t>51</a:t>
            </a:fld>
            <a:endParaRPr lang="fr-FR">
              <a:latin typeface="Arial" charset="0"/>
            </a:endParaRPr>
          </a:p>
        </p:txBody>
      </p:sp>
      <p:sp>
        <p:nvSpPr>
          <p:cNvPr id="1054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105476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84A66476-611E-6D49-80D9-E618F8BE0D40}" type="slidenum">
              <a:rPr lang="fr-FR">
                <a:latin typeface="Arial" charset="0"/>
              </a:rPr>
              <a:pPr algn="r" eaLnBrk="1" hangingPunct="1"/>
              <a:t>51</a:t>
            </a:fld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35009C9-3BAE-C64A-B542-49F844308B6E}" type="slidenum">
              <a:rPr lang="fr-FR">
                <a:latin typeface="Arial" charset="0"/>
              </a:rPr>
              <a:pPr eaLnBrk="1" hangingPunct="1"/>
              <a:t>54</a:t>
            </a:fld>
            <a:endParaRPr lang="fr-FR">
              <a:latin typeface="Arial" charset="0"/>
            </a:endParaRPr>
          </a:p>
        </p:txBody>
      </p:sp>
      <p:sp>
        <p:nvSpPr>
          <p:cNvPr id="931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 dirty="0"/>
          </a:p>
        </p:txBody>
      </p:sp>
      <p:sp>
        <p:nvSpPr>
          <p:cNvPr id="9318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85E36FA2-B8D4-9647-9055-695230281094}" type="slidenum">
              <a:rPr lang="fr-FR">
                <a:latin typeface="Arial" charset="0"/>
              </a:rPr>
              <a:pPr algn="r" eaLnBrk="1" hangingPunct="1"/>
              <a:t>54</a:t>
            </a:fld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B87BA4D-6602-AE4E-87C8-3FB555E07D9F}" type="slidenum">
              <a:rPr lang="fr-FR">
                <a:latin typeface="Arial" charset="0"/>
              </a:rPr>
              <a:pPr eaLnBrk="1" hangingPunct="1"/>
              <a:t>55</a:t>
            </a:fld>
            <a:endParaRPr lang="fr-FR">
              <a:latin typeface="Arial" charset="0"/>
            </a:endParaRPr>
          </a:p>
        </p:txBody>
      </p:sp>
      <p:sp>
        <p:nvSpPr>
          <p:cNvPr id="952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95236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DBC68612-F0F3-1F4D-91C0-0A84183851BD}" type="slidenum">
              <a:rPr lang="fr-FR">
                <a:latin typeface="Arial" charset="0"/>
              </a:rPr>
              <a:pPr algn="r" eaLnBrk="1" hangingPunct="1"/>
              <a:t>55</a:t>
            </a:fld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D77E70A8-DCD0-D943-94CC-2150A71039DD}" type="slidenum">
              <a:rPr lang="fr-FR">
                <a:latin typeface="Arial" charset="0"/>
              </a:rPr>
              <a:pPr eaLnBrk="1" hangingPunct="1"/>
              <a:t>57</a:t>
            </a:fld>
            <a:endParaRPr lang="fr-FR">
              <a:latin typeface="Arial" charset="0"/>
            </a:endParaRPr>
          </a:p>
        </p:txBody>
      </p:sp>
      <p:sp>
        <p:nvSpPr>
          <p:cNvPr id="993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99332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8A58872B-4FD9-2144-9AB3-78882C0D6E51}" type="slidenum">
              <a:rPr lang="fr-FR">
                <a:latin typeface="Arial" charset="0"/>
              </a:rPr>
              <a:pPr algn="r" eaLnBrk="1" hangingPunct="1"/>
              <a:t>57</a:t>
            </a:fld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5588777-239F-0F41-8FA6-5AF3456D42F7}" type="slidenum">
              <a:rPr lang="fr-FR">
                <a:latin typeface="Arial" charset="0"/>
              </a:rPr>
              <a:pPr eaLnBrk="1" hangingPunct="1"/>
              <a:t>59</a:t>
            </a:fld>
            <a:endParaRPr lang="fr-FR">
              <a:latin typeface="Arial" charset="0"/>
            </a:endParaRPr>
          </a:p>
        </p:txBody>
      </p:sp>
      <p:sp>
        <p:nvSpPr>
          <p:cNvPr id="1034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10342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F3617302-0070-6945-83AB-3C7FE59CE548}" type="slidenum">
              <a:rPr lang="fr-FR">
                <a:latin typeface="Arial" charset="0"/>
              </a:rPr>
              <a:pPr algn="r" eaLnBrk="1" hangingPunct="1"/>
              <a:t>59</a:t>
            </a:fld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Transfert passif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5421C-7637-8E48-8259-0381B1E382D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8712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EEC7315-81B9-E742-B356-E15E383344CD}" type="slidenum">
              <a:rPr lang="fr-FR">
                <a:latin typeface="Arial" charset="0"/>
              </a:rPr>
              <a:pPr eaLnBrk="1" hangingPunct="1"/>
              <a:t>60</a:t>
            </a:fld>
            <a:endParaRPr lang="fr-FR">
              <a:latin typeface="Arial" charset="0"/>
            </a:endParaRPr>
          </a:p>
        </p:txBody>
      </p:sp>
      <p:sp>
        <p:nvSpPr>
          <p:cNvPr id="1136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/>
          </a:p>
        </p:txBody>
      </p:sp>
      <p:sp>
        <p:nvSpPr>
          <p:cNvPr id="113668" name="Espace réservé du numéro de diapositiv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B3B94E8D-F6E8-1640-85DF-92A307473188}" type="slidenum">
              <a:rPr lang="fr-FR">
                <a:latin typeface="Arial" charset="0"/>
              </a:rPr>
              <a:pPr algn="r" eaLnBrk="1" hangingPunct="1"/>
              <a:t>60</a:t>
            </a:fld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 = 0,6 x P</a:t>
            </a:r>
          </a:p>
          <a:p>
            <a:r>
              <a:rPr lang="fr-FR" dirty="0" smtClean="0"/>
              <a:t>Références à lire pour</a:t>
            </a:r>
            <a:r>
              <a:rPr lang="fr-FR" baseline="0" dirty="0" smtClean="0"/>
              <a:t> TRU Owen et al, NEJM, 1993 ; Colins, AJKD, 1994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5421C-7637-8E48-8259-0381B1E382D8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73732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V = 0,6 x P</a:t>
            </a:r>
          </a:p>
          <a:p>
            <a:r>
              <a:rPr lang="fr-FR" dirty="0" smtClean="0"/>
              <a:t>Références à lire pour</a:t>
            </a:r>
            <a:r>
              <a:rPr lang="fr-FR" baseline="0" dirty="0" smtClean="0"/>
              <a:t> TRU Owen et al, NEJM, 1993 ; Colins, AJKD, 1994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5421C-7637-8E48-8259-0381B1E382D8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73732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Reco</a:t>
            </a:r>
            <a:r>
              <a:rPr lang="fr-FR" dirty="0" smtClean="0"/>
              <a:t> KDIGO identiques</a:t>
            </a:r>
            <a:r>
              <a:rPr lang="fr-FR" baseline="0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5421C-7637-8E48-8259-0381B1E382D8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42345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KDIGO 2 : créat</a:t>
            </a:r>
            <a:r>
              <a:rPr lang="fr-FR" baseline="0" dirty="0" smtClean="0"/>
              <a:t> X 2-2,9, ou &lt; 0,5 ml/kg/h pdt plus d e12h</a:t>
            </a:r>
          </a:p>
          <a:p>
            <a:r>
              <a:rPr lang="fr-FR" baseline="0" dirty="0" smtClean="0"/>
              <a:t>KDIGO 3 : &gt; x3 ou &gt; 356 ou EER ou &lt; 0,3 ml/kg/h pdt plus de 24h ou anurie &gt; 12h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5421C-7637-8E48-8259-0381B1E382D8}" type="slidenum">
              <a:rPr lang="fr-FR" smtClean="0"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408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Transfert</a:t>
            </a:r>
            <a:r>
              <a:rPr lang="fr-FR" baseline="0" dirty="0" smtClean="0"/>
              <a:t> actif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5421C-7637-8E48-8259-0381B1E382D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4616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6B4CCE-0960-CD44-AE4C-136086D4E1AA}" type="slidenum">
              <a:rPr lang="fr-FR"/>
              <a:pPr/>
              <a:t>13</a:t>
            </a:fld>
            <a:endParaRPr lang="fr-FR"/>
          </a:p>
        </p:txBody>
      </p:sp>
      <p:sp>
        <p:nvSpPr>
          <p:cNvPr id="2682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82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Filtration</a:t>
            </a:r>
            <a:r>
              <a:rPr lang="fr-FR" baseline="0" dirty="0" smtClean="0"/>
              <a:t> du sang à travers la membrane d’un </a:t>
            </a:r>
            <a:r>
              <a:rPr lang="fr-FR" baseline="0" dirty="0" err="1" smtClean="0"/>
              <a:t>hémofiltre</a:t>
            </a:r>
            <a:r>
              <a:rPr lang="fr-FR" baseline="0" dirty="0" smtClean="0"/>
              <a:t> selon un gradient de pression</a:t>
            </a:r>
          </a:p>
          <a:p>
            <a:r>
              <a:rPr lang="fr-FR" baseline="0" dirty="0" smtClean="0"/>
              <a:t>Débit d’UF 35 ml/kg/h, fonction de la perméabilité hydraulique de la </a:t>
            </a:r>
            <a:r>
              <a:rPr lang="fr-FR" baseline="0" dirty="0" err="1" smtClean="0"/>
              <a:t>mbrane</a:t>
            </a:r>
            <a:r>
              <a:rPr lang="fr-FR" baseline="0" dirty="0" smtClean="0"/>
              <a:t> (KUF), de la surface de la </a:t>
            </a:r>
            <a:r>
              <a:rPr lang="fr-FR" baseline="0" dirty="0" err="1" smtClean="0"/>
              <a:t>mbrane</a:t>
            </a:r>
            <a:r>
              <a:rPr lang="fr-FR" baseline="0" dirty="0" smtClean="0"/>
              <a:t> et de la PTM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5421C-7637-8E48-8259-0381B1E382D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7830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6B4CCE-0960-CD44-AE4C-136086D4E1AA}" type="slidenum">
              <a:rPr lang="fr-FR"/>
              <a:pPr/>
              <a:t>15</a:t>
            </a:fld>
            <a:endParaRPr lang="fr-FR"/>
          </a:p>
        </p:txBody>
      </p:sp>
      <p:sp>
        <p:nvSpPr>
          <p:cNvPr id="2682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82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Membrane</a:t>
            </a:r>
            <a:r>
              <a:rPr lang="fr-FR" baseline="0" dirty="0" smtClean="0"/>
              <a:t> haute perméabilité (</a:t>
            </a:r>
            <a:r>
              <a:rPr lang="fr-FR" baseline="0" dirty="0" err="1" smtClean="0"/>
              <a:t>càd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coeff</a:t>
            </a:r>
            <a:r>
              <a:rPr lang="fr-FR" baseline="0" dirty="0" smtClean="0"/>
              <a:t> d’ultrafiltration </a:t>
            </a:r>
            <a:r>
              <a:rPr lang="fr-FR" baseline="0" dirty="0" err="1" smtClean="0"/>
              <a:t>elevé</a:t>
            </a:r>
            <a:r>
              <a:rPr lang="fr-FR" baseline="0" dirty="0" smtClean="0"/>
              <a:t>) </a:t>
            </a:r>
            <a:r>
              <a:rPr lang="fr-FR" baseline="0" dirty="0" err="1" smtClean="0"/>
              <a:t>pr</a:t>
            </a:r>
            <a:r>
              <a:rPr lang="fr-FR" baseline="0" dirty="0" smtClean="0"/>
              <a:t> les techniques convectives. En HDI il ne faut pas utiliser des membres à haute perméabilité en absence de dialysat </a:t>
            </a:r>
            <a:r>
              <a:rPr lang="fr-FR" baseline="0" dirty="0" err="1" smtClean="0"/>
              <a:t>ultrapur</a:t>
            </a:r>
            <a:r>
              <a:rPr lang="fr-FR" baseline="0" dirty="0" smtClean="0"/>
              <a:t>. </a:t>
            </a:r>
          </a:p>
          <a:p>
            <a:r>
              <a:rPr lang="fr-FR" baseline="0" dirty="0" err="1" smtClean="0"/>
              <a:t>Kuf</a:t>
            </a:r>
            <a:r>
              <a:rPr lang="fr-FR" baseline="0" dirty="0" smtClean="0"/>
              <a:t> = proportionnelle au </a:t>
            </a:r>
            <a:r>
              <a:rPr lang="fr-FR" baseline="0" dirty="0" err="1" smtClean="0"/>
              <a:t>nbre</a:t>
            </a:r>
            <a:r>
              <a:rPr lang="fr-FR" baseline="0" dirty="0" smtClean="0"/>
              <a:t> de pore/ unité de surface puissance 4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5421C-7637-8E48-8259-0381B1E382D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1621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Activation de la coagulation par les surfaces d’échange =&gt; il faut donc </a:t>
            </a:r>
            <a:r>
              <a:rPr lang="fr-FR" baseline="0" dirty="0" err="1" smtClean="0"/>
              <a:t>anticoaguler</a:t>
            </a:r>
            <a:r>
              <a:rPr lang="fr-FR" baseline="0" dirty="0" smtClean="0"/>
              <a:t> pour faire une épargne sanguine, permettre durée et efficacité de traitement satisfaisant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5421C-7637-8E48-8259-0381B1E382D8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285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06/06/18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43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06/06/18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55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06/06/18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73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06/06/18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85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06/06/18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6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06/06/18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23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06/06/18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43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06/06/18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26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06/06/18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66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06/06/18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15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06/06/18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8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06/06/18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7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hyperlink" Target="http://www.astromed.co.th/product/pro_detial.php?cid=15&amp;proid=287&amp;cnm=%E0%B9%80%E0%B8%99%E2%82%AC%E0%B9%80%E0%B8%98%C2%84%E0%B9%80%E0%B8%98%E0%B8%83%E0%B9%80%E0%B8%98%E0%B8%97%E0%B9%80%E0%B8%99%C2%88%E0%B9%80%E0%B8%98%E0%B8%8D%E0%B9%80%E0%B8%98%C2%87%E0%B9%80%E0%B8%99%C2%84%E0%B9%80%E0%B8%98%E2%80%A2%E0%B9%80%E0%B8%99%E2%82%AC%E0%B9%80%E0%B8%98%E2%80%94%E0%B9%80%E0%B8%98%E0%B8%95%E0%B9%80%E0%B8%98%E0%B8%82%E0%B9%80%E0%B8%98%E0%B8%81&amp;PHPSESSID=b23887955cd4b9eccd795f01ce2df0c7" TargetMode="External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wmf"/><Relationship Id="rId6" Type="http://schemas.openxmlformats.org/officeDocument/2006/relationships/image" Target="../media/image34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4" Type="http://schemas.openxmlformats.org/officeDocument/2006/relationships/image" Target="../media/image39.png"/><Relationship Id="rId5" Type="http://schemas.openxmlformats.org/officeDocument/2006/relationships/image" Target="../media/image40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emf"/><Relationship Id="rId3" Type="http://schemas.openxmlformats.org/officeDocument/2006/relationships/image" Target="../media/image52.e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em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w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123052" y="5369454"/>
            <a:ext cx="3382856" cy="1286729"/>
          </a:xfrm>
        </p:spPr>
        <p:txBody>
          <a:bodyPr>
            <a:normAutofit fontScale="85000" lnSpcReduction="10000"/>
          </a:bodyPr>
          <a:lstStyle/>
          <a:p>
            <a:r>
              <a:rPr lang="fr-FR" sz="2400" dirty="0" smtClean="0"/>
              <a:t>Dr Alexandra MONNIER</a:t>
            </a:r>
          </a:p>
          <a:p>
            <a:r>
              <a:rPr lang="fr-FR" sz="2400" dirty="0" smtClean="0"/>
              <a:t>DESC de réanimation médicale</a:t>
            </a:r>
          </a:p>
          <a:p>
            <a:r>
              <a:rPr lang="fr-FR" sz="2400" dirty="0" smtClean="0"/>
              <a:t>Mercredi 6 juin 2018 </a:t>
            </a:r>
            <a:endParaRPr lang="fr-FR" sz="24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1" y="3772712"/>
            <a:ext cx="3032341" cy="308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121683"/>
            <a:ext cx="1924050" cy="197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Image 9" descr="Description : Logo HU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350" y="121683"/>
            <a:ext cx="1512396" cy="1307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 descr="Description : logo-uds-couleur-800x43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800" y="476273"/>
            <a:ext cx="2010687" cy="952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http://www.astromed.co.th/product/inc_pro/inc_show_pro.php?proid=287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84"/>
          <a:stretch/>
        </p:blipFill>
        <p:spPr bwMode="auto">
          <a:xfrm>
            <a:off x="90711" y="121683"/>
            <a:ext cx="1755226" cy="175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http://www.usa-gambro.com/upload/Site_us/IC/Prismaflex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860" y="2738570"/>
            <a:ext cx="1867140" cy="411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35532" y="1881247"/>
            <a:ext cx="8710664" cy="2974124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00090"/>
                </a:solidFill>
              </a:rPr>
              <a:t>Techniques d’ EER au cours de l’IRA en réanimation : </a:t>
            </a:r>
            <a:br>
              <a:rPr lang="fr-FR" dirty="0" smtClean="0">
                <a:solidFill>
                  <a:srgbClr val="000090"/>
                </a:solidFill>
              </a:rPr>
            </a:br>
            <a:r>
              <a:rPr lang="fr-FR" sz="4000" dirty="0">
                <a:solidFill>
                  <a:srgbClr val="000090"/>
                </a:solidFill>
              </a:rPr>
              <a:t>d</a:t>
            </a:r>
            <a:r>
              <a:rPr lang="fr-FR" sz="4000" dirty="0" smtClean="0">
                <a:solidFill>
                  <a:srgbClr val="000090"/>
                </a:solidFill>
              </a:rPr>
              <a:t>ose de dialyse, anticoagulation</a:t>
            </a:r>
            <a:br>
              <a:rPr lang="fr-FR" sz="4000" dirty="0" smtClean="0">
                <a:solidFill>
                  <a:srgbClr val="000090"/>
                </a:solidFill>
              </a:rPr>
            </a:br>
            <a:r>
              <a:rPr lang="fr-FR" sz="4000" dirty="0" smtClean="0">
                <a:solidFill>
                  <a:srgbClr val="000090"/>
                </a:solidFill>
              </a:rPr>
              <a:t>timing</a:t>
            </a:r>
            <a:endParaRPr lang="fr-FR" sz="4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682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0090"/>
                </a:solidFill>
              </a:rPr>
              <a:t>D</a:t>
            </a:r>
            <a:r>
              <a:rPr lang="fr-FR" dirty="0" smtClean="0">
                <a:solidFill>
                  <a:srgbClr val="000090"/>
                </a:solidFill>
              </a:rPr>
              <a:t>iffusion</a:t>
            </a:r>
            <a:endParaRPr lang="fr-FR" dirty="0">
              <a:solidFill>
                <a:srgbClr val="000090"/>
              </a:solidFill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" b="70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599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Diffusion</a:t>
            </a:r>
            <a:endParaRPr lang="fr-FR" dirty="0">
              <a:solidFill>
                <a:srgbClr val="000090"/>
              </a:solidFill>
            </a:endParaRP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93" r="-3049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194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Convection</a:t>
            </a:r>
            <a:endParaRPr lang="fr-FR" dirty="0">
              <a:solidFill>
                <a:srgbClr val="000090"/>
              </a:solidFill>
            </a:endParaRPr>
          </a:p>
        </p:txBody>
      </p:sp>
      <p:pic>
        <p:nvPicPr>
          <p:cNvPr id="4" name="Picture 102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" r="105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6529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Filtration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262147" name="Rectangle 3"/>
          <p:cNvSpPr>
            <a:spLocks noChangeArrowheads="1"/>
          </p:cNvSpPr>
          <p:nvPr/>
        </p:nvSpPr>
        <p:spPr bwMode="auto">
          <a:xfrm>
            <a:off x="1905000" y="2819400"/>
            <a:ext cx="2667000" cy="35814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48" name="Rectangle 4"/>
          <p:cNvSpPr>
            <a:spLocks noChangeArrowheads="1"/>
          </p:cNvSpPr>
          <p:nvPr/>
        </p:nvSpPr>
        <p:spPr bwMode="auto">
          <a:xfrm>
            <a:off x="4572000" y="4572000"/>
            <a:ext cx="2667000" cy="18288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49" name="Line 5"/>
          <p:cNvSpPr>
            <a:spLocks noChangeShapeType="1"/>
          </p:cNvSpPr>
          <p:nvPr/>
        </p:nvSpPr>
        <p:spPr bwMode="auto">
          <a:xfrm>
            <a:off x="4572000" y="2819400"/>
            <a:ext cx="0" cy="3657600"/>
          </a:xfrm>
          <a:prstGeom prst="line">
            <a:avLst/>
          </a:prstGeom>
          <a:noFill/>
          <a:ln w="76200">
            <a:solidFill>
              <a:srgbClr val="00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2150" name="AutoShape 6"/>
          <p:cNvSpPr>
            <a:spLocks noChangeArrowheads="1"/>
          </p:cNvSpPr>
          <p:nvPr/>
        </p:nvSpPr>
        <p:spPr bwMode="auto">
          <a:xfrm>
            <a:off x="2040932" y="1780461"/>
            <a:ext cx="2133600" cy="9144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u="none" dirty="0">
                <a:solidFill>
                  <a:srgbClr val="003399"/>
                </a:solidFill>
                <a:effectLst/>
              </a:rPr>
              <a:t>P</a:t>
            </a:r>
          </a:p>
        </p:txBody>
      </p:sp>
      <p:sp>
        <p:nvSpPr>
          <p:cNvPr id="262157" name="Oval 13"/>
          <p:cNvSpPr>
            <a:spLocks noChangeArrowheads="1"/>
          </p:cNvSpPr>
          <p:nvPr/>
        </p:nvSpPr>
        <p:spPr bwMode="auto">
          <a:xfrm>
            <a:off x="2209800" y="327660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61" name="Oval 17"/>
          <p:cNvSpPr>
            <a:spLocks noChangeArrowheads="1"/>
          </p:cNvSpPr>
          <p:nvPr/>
        </p:nvSpPr>
        <p:spPr bwMode="auto">
          <a:xfrm>
            <a:off x="2286000" y="38100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62" name="Oval 18"/>
          <p:cNvSpPr>
            <a:spLocks noChangeArrowheads="1"/>
          </p:cNvSpPr>
          <p:nvPr/>
        </p:nvSpPr>
        <p:spPr bwMode="auto">
          <a:xfrm>
            <a:off x="3962400" y="37338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64" name="Oval 20"/>
          <p:cNvSpPr>
            <a:spLocks noChangeArrowheads="1"/>
          </p:cNvSpPr>
          <p:nvPr/>
        </p:nvSpPr>
        <p:spPr bwMode="auto">
          <a:xfrm>
            <a:off x="3505200" y="30480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2165" name="Oval 21"/>
          <p:cNvSpPr>
            <a:spLocks noChangeArrowheads="1"/>
          </p:cNvSpPr>
          <p:nvPr/>
        </p:nvSpPr>
        <p:spPr bwMode="auto">
          <a:xfrm>
            <a:off x="2286000" y="43434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66" name="Oval 22"/>
          <p:cNvSpPr>
            <a:spLocks noChangeArrowheads="1"/>
          </p:cNvSpPr>
          <p:nvPr/>
        </p:nvSpPr>
        <p:spPr bwMode="auto">
          <a:xfrm>
            <a:off x="4876800" y="51054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67" name="Oval 23"/>
          <p:cNvSpPr>
            <a:spLocks noChangeArrowheads="1"/>
          </p:cNvSpPr>
          <p:nvPr/>
        </p:nvSpPr>
        <p:spPr bwMode="auto">
          <a:xfrm>
            <a:off x="5943600" y="48006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68" name="Oval 24"/>
          <p:cNvSpPr>
            <a:spLocks noChangeArrowheads="1"/>
          </p:cNvSpPr>
          <p:nvPr/>
        </p:nvSpPr>
        <p:spPr bwMode="auto">
          <a:xfrm>
            <a:off x="5791200" y="53340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69" name="Oval 25"/>
          <p:cNvSpPr>
            <a:spLocks noChangeArrowheads="1"/>
          </p:cNvSpPr>
          <p:nvPr/>
        </p:nvSpPr>
        <p:spPr bwMode="auto">
          <a:xfrm>
            <a:off x="5029200" y="59436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70" name="Oval 26"/>
          <p:cNvSpPr>
            <a:spLocks noChangeArrowheads="1"/>
          </p:cNvSpPr>
          <p:nvPr/>
        </p:nvSpPr>
        <p:spPr bwMode="auto">
          <a:xfrm>
            <a:off x="5715000" y="59436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71" name="Oval 27"/>
          <p:cNvSpPr>
            <a:spLocks noChangeArrowheads="1"/>
          </p:cNvSpPr>
          <p:nvPr/>
        </p:nvSpPr>
        <p:spPr bwMode="auto">
          <a:xfrm>
            <a:off x="3886200" y="304800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72" name="Oval 28"/>
          <p:cNvSpPr>
            <a:spLocks noChangeArrowheads="1"/>
          </p:cNvSpPr>
          <p:nvPr/>
        </p:nvSpPr>
        <p:spPr bwMode="auto">
          <a:xfrm>
            <a:off x="2590800" y="457200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73" name="Oval 29"/>
          <p:cNvSpPr>
            <a:spLocks noChangeArrowheads="1"/>
          </p:cNvSpPr>
          <p:nvPr/>
        </p:nvSpPr>
        <p:spPr bwMode="auto">
          <a:xfrm>
            <a:off x="2057400" y="601980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74" name="Oval 30"/>
          <p:cNvSpPr>
            <a:spLocks noChangeArrowheads="1"/>
          </p:cNvSpPr>
          <p:nvPr/>
        </p:nvSpPr>
        <p:spPr bwMode="auto">
          <a:xfrm>
            <a:off x="2895600" y="358140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75" name="Oval 31"/>
          <p:cNvSpPr>
            <a:spLocks noChangeArrowheads="1"/>
          </p:cNvSpPr>
          <p:nvPr/>
        </p:nvSpPr>
        <p:spPr bwMode="auto">
          <a:xfrm>
            <a:off x="2743200" y="281940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76" name="Oval 32"/>
          <p:cNvSpPr>
            <a:spLocks noChangeArrowheads="1"/>
          </p:cNvSpPr>
          <p:nvPr/>
        </p:nvSpPr>
        <p:spPr bwMode="auto">
          <a:xfrm>
            <a:off x="3124200" y="556260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2177" name="Oval 33"/>
          <p:cNvSpPr>
            <a:spLocks noChangeArrowheads="1"/>
          </p:cNvSpPr>
          <p:nvPr/>
        </p:nvSpPr>
        <p:spPr bwMode="auto">
          <a:xfrm>
            <a:off x="3886200" y="601980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78" name="Oval 34"/>
          <p:cNvSpPr>
            <a:spLocks noChangeArrowheads="1"/>
          </p:cNvSpPr>
          <p:nvPr/>
        </p:nvSpPr>
        <p:spPr bwMode="auto">
          <a:xfrm>
            <a:off x="3276600" y="601980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79" name="Oval 35"/>
          <p:cNvSpPr>
            <a:spLocks noChangeArrowheads="1"/>
          </p:cNvSpPr>
          <p:nvPr/>
        </p:nvSpPr>
        <p:spPr bwMode="auto">
          <a:xfrm>
            <a:off x="2514600" y="556260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80" name="Oval 36"/>
          <p:cNvSpPr>
            <a:spLocks noChangeArrowheads="1"/>
          </p:cNvSpPr>
          <p:nvPr/>
        </p:nvSpPr>
        <p:spPr bwMode="auto">
          <a:xfrm>
            <a:off x="2209800" y="510540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81" name="Oval 37"/>
          <p:cNvSpPr>
            <a:spLocks noChangeArrowheads="1"/>
          </p:cNvSpPr>
          <p:nvPr/>
        </p:nvSpPr>
        <p:spPr bwMode="auto">
          <a:xfrm>
            <a:off x="2590800" y="601980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82" name="Oval 38"/>
          <p:cNvSpPr>
            <a:spLocks noChangeArrowheads="1"/>
          </p:cNvSpPr>
          <p:nvPr/>
        </p:nvSpPr>
        <p:spPr bwMode="auto">
          <a:xfrm>
            <a:off x="3886200" y="419100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83" name="Oval 39"/>
          <p:cNvSpPr>
            <a:spLocks noChangeArrowheads="1"/>
          </p:cNvSpPr>
          <p:nvPr/>
        </p:nvSpPr>
        <p:spPr bwMode="auto">
          <a:xfrm>
            <a:off x="3200400" y="480060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84" name="Oval 40"/>
          <p:cNvSpPr>
            <a:spLocks noChangeArrowheads="1"/>
          </p:cNvSpPr>
          <p:nvPr/>
        </p:nvSpPr>
        <p:spPr bwMode="auto">
          <a:xfrm>
            <a:off x="6553200" y="56388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85" name="Oval 41"/>
          <p:cNvSpPr>
            <a:spLocks noChangeArrowheads="1"/>
          </p:cNvSpPr>
          <p:nvPr/>
        </p:nvSpPr>
        <p:spPr bwMode="auto">
          <a:xfrm>
            <a:off x="6629400" y="60960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86" name="Oval 42"/>
          <p:cNvSpPr>
            <a:spLocks noChangeArrowheads="1"/>
          </p:cNvSpPr>
          <p:nvPr/>
        </p:nvSpPr>
        <p:spPr bwMode="auto">
          <a:xfrm>
            <a:off x="6705600" y="49530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87" name="Oval 43"/>
          <p:cNvSpPr>
            <a:spLocks noChangeArrowheads="1"/>
          </p:cNvSpPr>
          <p:nvPr/>
        </p:nvSpPr>
        <p:spPr bwMode="auto">
          <a:xfrm>
            <a:off x="2057400" y="548640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88" name="Oval 44"/>
          <p:cNvSpPr>
            <a:spLocks noChangeArrowheads="1"/>
          </p:cNvSpPr>
          <p:nvPr/>
        </p:nvSpPr>
        <p:spPr bwMode="auto">
          <a:xfrm>
            <a:off x="2971800" y="525780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89" name="Oval 45"/>
          <p:cNvSpPr>
            <a:spLocks noChangeArrowheads="1"/>
          </p:cNvSpPr>
          <p:nvPr/>
        </p:nvSpPr>
        <p:spPr bwMode="auto">
          <a:xfrm>
            <a:off x="3733800" y="548640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91" name="Oval 47"/>
          <p:cNvSpPr>
            <a:spLocks noChangeArrowheads="1"/>
          </p:cNvSpPr>
          <p:nvPr/>
        </p:nvSpPr>
        <p:spPr bwMode="auto">
          <a:xfrm>
            <a:off x="2743200" y="43434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2192" name="Oval 48"/>
          <p:cNvSpPr>
            <a:spLocks noChangeArrowheads="1"/>
          </p:cNvSpPr>
          <p:nvPr/>
        </p:nvSpPr>
        <p:spPr bwMode="auto">
          <a:xfrm>
            <a:off x="3505200" y="44196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2193" name="Oval 49"/>
          <p:cNvSpPr>
            <a:spLocks noChangeArrowheads="1"/>
          </p:cNvSpPr>
          <p:nvPr/>
        </p:nvSpPr>
        <p:spPr bwMode="auto">
          <a:xfrm>
            <a:off x="3581400" y="51054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2194" name="Oval 50"/>
          <p:cNvSpPr>
            <a:spLocks noChangeArrowheads="1"/>
          </p:cNvSpPr>
          <p:nvPr/>
        </p:nvSpPr>
        <p:spPr bwMode="auto">
          <a:xfrm>
            <a:off x="4114800" y="47244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2195" name="Oval 51"/>
          <p:cNvSpPr>
            <a:spLocks noChangeArrowheads="1"/>
          </p:cNvSpPr>
          <p:nvPr/>
        </p:nvSpPr>
        <p:spPr bwMode="auto">
          <a:xfrm>
            <a:off x="4191000" y="53340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2196" name="Oval 52"/>
          <p:cNvSpPr>
            <a:spLocks noChangeArrowheads="1"/>
          </p:cNvSpPr>
          <p:nvPr/>
        </p:nvSpPr>
        <p:spPr bwMode="auto">
          <a:xfrm>
            <a:off x="3124200" y="41910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2197" name="Oval 53"/>
          <p:cNvSpPr>
            <a:spLocks noChangeArrowheads="1"/>
          </p:cNvSpPr>
          <p:nvPr/>
        </p:nvSpPr>
        <p:spPr bwMode="auto">
          <a:xfrm>
            <a:off x="3505200" y="36576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2198" name="Oval 54"/>
          <p:cNvSpPr>
            <a:spLocks noChangeArrowheads="1"/>
          </p:cNvSpPr>
          <p:nvPr/>
        </p:nvSpPr>
        <p:spPr bwMode="auto">
          <a:xfrm>
            <a:off x="2209800" y="29718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2199" name="AutoShape 55"/>
          <p:cNvSpPr>
            <a:spLocks noChangeArrowheads="1"/>
          </p:cNvSpPr>
          <p:nvPr/>
        </p:nvSpPr>
        <p:spPr bwMode="auto">
          <a:xfrm>
            <a:off x="4343400" y="3657600"/>
            <a:ext cx="609600" cy="381000"/>
          </a:xfrm>
          <a:prstGeom prst="rightArrow">
            <a:avLst>
              <a:gd name="adj1" fmla="val 50000"/>
              <a:gd name="adj2" fmla="val 40000"/>
            </a:avLst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200" name="AutoShape 56"/>
          <p:cNvSpPr>
            <a:spLocks noChangeArrowheads="1"/>
          </p:cNvSpPr>
          <p:nvPr/>
        </p:nvSpPr>
        <p:spPr bwMode="auto">
          <a:xfrm>
            <a:off x="4343400" y="4648200"/>
            <a:ext cx="609600" cy="381000"/>
          </a:xfrm>
          <a:prstGeom prst="rightArrow">
            <a:avLst>
              <a:gd name="adj1" fmla="val 50000"/>
              <a:gd name="adj2" fmla="val 40000"/>
            </a:avLst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201" name="AutoShape 57"/>
          <p:cNvSpPr>
            <a:spLocks noChangeArrowheads="1"/>
          </p:cNvSpPr>
          <p:nvPr/>
        </p:nvSpPr>
        <p:spPr bwMode="auto">
          <a:xfrm>
            <a:off x="4343400" y="5638800"/>
            <a:ext cx="609600" cy="381000"/>
          </a:xfrm>
          <a:prstGeom prst="rightArrow">
            <a:avLst>
              <a:gd name="adj1" fmla="val 50000"/>
              <a:gd name="adj2" fmla="val 40000"/>
            </a:avLst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604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Filtration</a:t>
            </a:r>
            <a:endParaRPr lang="fr-FR" dirty="0">
              <a:solidFill>
                <a:srgbClr val="000090"/>
              </a:solidFill>
            </a:endParaRPr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0" b="599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356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Adsorption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262147" name="Rectangle 3"/>
          <p:cNvSpPr>
            <a:spLocks noChangeArrowheads="1"/>
          </p:cNvSpPr>
          <p:nvPr/>
        </p:nvSpPr>
        <p:spPr bwMode="auto">
          <a:xfrm>
            <a:off x="1905000" y="2819400"/>
            <a:ext cx="2667000" cy="35814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48" name="Rectangle 4"/>
          <p:cNvSpPr>
            <a:spLocks noChangeArrowheads="1"/>
          </p:cNvSpPr>
          <p:nvPr/>
        </p:nvSpPr>
        <p:spPr bwMode="auto">
          <a:xfrm>
            <a:off x="4533900" y="2819400"/>
            <a:ext cx="2667000" cy="35814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49" name="Line 5"/>
          <p:cNvSpPr>
            <a:spLocks noChangeShapeType="1"/>
          </p:cNvSpPr>
          <p:nvPr/>
        </p:nvSpPr>
        <p:spPr bwMode="auto">
          <a:xfrm>
            <a:off x="4572000" y="2819400"/>
            <a:ext cx="0" cy="3657600"/>
          </a:xfrm>
          <a:prstGeom prst="line">
            <a:avLst/>
          </a:prstGeom>
          <a:noFill/>
          <a:ln w="76200">
            <a:solidFill>
              <a:srgbClr val="00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2157" name="Oval 13"/>
          <p:cNvSpPr>
            <a:spLocks noChangeArrowheads="1"/>
          </p:cNvSpPr>
          <p:nvPr/>
        </p:nvSpPr>
        <p:spPr bwMode="auto">
          <a:xfrm>
            <a:off x="4171022" y="4729403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61" name="Oval 17"/>
          <p:cNvSpPr>
            <a:spLocks noChangeArrowheads="1"/>
          </p:cNvSpPr>
          <p:nvPr/>
        </p:nvSpPr>
        <p:spPr bwMode="auto">
          <a:xfrm>
            <a:off x="2286000" y="38100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62" name="Oval 18"/>
          <p:cNvSpPr>
            <a:spLocks noChangeArrowheads="1"/>
          </p:cNvSpPr>
          <p:nvPr/>
        </p:nvSpPr>
        <p:spPr bwMode="auto">
          <a:xfrm>
            <a:off x="3962400" y="37338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64" name="Oval 20"/>
          <p:cNvSpPr>
            <a:spLocks noChangeArrowheads="1"/>
          </p:cNvSpPr>
          <p:nvPr/>
        </p:nvSpPr>
        <p:spPr bwMode="auto">
          <a:xfrm>
            <a:off x="3505200" y="30480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2165" name="Oval 21"/>
          <p:cNvSpPr>
            <a:spLocks noChangeArrowheads="1"/>
          </p:cNvSpPr>
          <p:nvPr/>
        </p:nvSpPr>
        <p:spPr bwMode="auto">
          <a:xfrm>
            <a:off x="2286000" y="43434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71" name="Oval 27"/>
          <p:cNvSpPr>
            <a:spLocks noChangeArrowheads="1"/>
          </p:cNvSpPr>
          <p:nvPr/>
        </p:nvSpPr>
        <p:spPr bwMode="auto">
          <a:xfrm>
            <a:off x="4152900" y="297180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72" name="Oval 28"/>
          <p:cNvSpPr>
            <a:spLocks noChangeArrowheads="1"/>
          </p:cNvSpPr>
          <p:nvPr/>
        </p:nvSpPr>
        <p:spPr bwMode="auto">
          <a:xfrm>
            <a:off x="3886200" y="453390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73" name="Oval 29"/>
          <p:cNvSpPr>
            <a:spLocks noChangeArrowheads="1"/>
          </p:cNvSpPr>
          <p:nvPr/>
        </p:nvSpPr>
        <p:spPr bwMode="auto">
          <a:xfrm>
            <a:off x="2057400" y="544830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74" name="Oval 30"/>
          <p:cNvSpPr>
            <a:spLocks noChangeArrowheads="1"/>
          </p:cNvSpPr>
          <p:nvPr/>
        </p:nvSpPr>
        <p:spPr bwMode="auto">
          <a:xfrm>
            <a:off x="4146826" y="4051918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75" name="Oval 31"/>
          <p:cNvSpPr>
            <a:spLocks noChangeArrowheads="1"/>
          </p:cNvSpPr>
          <p:nvPr/>
        </p:nvSpPr>
        <p:spPr bwMode="auto">
          <a:xfrm>
            <a:off x="2743200" y="281940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76" name="Oval 32"/>
          <p:cNvSpPr>
            <a:spLocks noChangeArrowheads="1"/>
          </p:cNvSpPr>
          <p:nvPr/>
        </p:nvSpPr>
        <p:spPr bwMode="auto">
          <a:xfrm>
            <a:off x="4130762" y="563880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2177" name="Oval 33"/>
          <p:cNvSpPr>
            <a:spLocks noChangeArrowheads="1"/>
          </p:cNvSpPr>
          <p:nvPr/>
        </p:nvSpPr>
        <p:spPr bwMode="auto">
          <a:xfrm>
            <a:off x="4171022" y="510540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78" name="Oval 34"/>
          <p:cNvSpPr>
            <a:spLocks noChangeArrowheads="1"/>
          </p:cNvSpPr>
          <p:nvPr/>
        </p:nvSpPr>
        <p:spPr bwMode="auto">
          <a:xfrm>
            <a:off x="3886200" y="601980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79" name="Oval 35"/>
          <p:cNvSpPr>
            <a:spLocks noChangeArrowheads="1"/>
          </p:cNvSpPr>
          <p:nvPr/>
        </p:nvSpPr>
        <p:spPr bwMode="auto">
          <a:xfrm>
            <a:off x="3107192" y="441960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80" name="Oval 36"/>
          <p:cNvSpPr>
            <a:spLocks noChangeArrowheads="1"/>
          </p:cNvSpPr>
          <p:nvPr/>
        </p:nvSpPr>
        <p:spPr bwMode="auto">
          <a:xfrm>
            <a:off x="3390900" y="346710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81" name="Oval 37"/>
          <p:cNvSpPr>
            <a:spLocks noChangeArrowheads="1"/>
          </p:cNvSpPr>
          <p:nvPr/>
        </p:nvSpPr>
        <p:spPr bwMode="auto">
          <a:xfrm>
            <a:off x="2971800" y="582930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82" name="Oval 38"/>
          <p:cNvSpPr>
            <a:spLocks noChangeArrowheads="1"/>
          </p:cNvSpPr>
          <p:nvPr/>
        </p:nvSpPr>
        <p:spPr bwMode="auto">
          <a:xfrm>
            <a:off x="4130762" y="358140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83" name="Oval 39"/>
          <p:cNvSpPr>
            <a:spLocks noChangeArrowheads="1"/>
          </p:cNvSpPr>
          <p:nvPr/>
        </p:nvSpPr>
        <p:spPr bwMode="auto">
          <a:xfrm>
            <a:off x="4171022" y="441960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87" name="Oval 43"/>
          <p:cNvSpPr>
            <a:spLocks noChangeArrowheads="1"/>
          </p:cNvSpPr>
          <p:nvPr/>
        </p:nvSpPr>
        <p:spPr bwMode="auto">
          <a:xfrm>
            <a:off x="2895600" y="518214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88" name="Oval 44"/>
          <p:cNvSpPr>
            <a:spLocks noChangeArrowheads="1"/>
          </p:cNvSpPr>
          <p:nvPr/>
        </p:nvSpPr>
        <p:spPr bwMode="auto">
          <a:xfrm>
            <a:off x="3847695" y="4457700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89" name="Oval 45"/>
          <p:cNvSpPr>
            <a:spLocks noChangeArrowheads="1"/>
          </p:cNvSpPr>
          <p:nvPr/>
        </p:nvSpPr>
        <p:spPr bwMode="auto">
          <a:xfrm>
            <a:off x="3858865" y="4919903"/>
            <a:ext cx="381000" cy="381000"/>
          </a:xfrm>
          <a:prstGeom prst="ellipse">
            <a:avLst/>
          </a:prstGeom>
          <a:solidFill>
            <a:srgbClr val="FF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191" name="Oval 47"/>
          <p:cNvSpPr>
            <a:spLocks noChangeArrowheads="1"/>
          </p:cNvSpPr>
          <p:nvPr/>
        </p:nvSpPr>
        <p:spPr bwMode="auto">
          <a:xfrm>
            <a:off x="2743200" y="43434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2192" name="Oval 48"/>
          <p:cNvSpPr>
            <a:spLocks noChangeArrowheads="1"/>
          </p:cNvSpPr>
          <p:nvPr/>
        </p:nvSpPr>
        <p:spPr bwMode="auto">
          <a:xfrm>
            <a:off x="3505200" y="44196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2193" name="Oval 49"/>
          <p:cNvSpPr>
            <a:spLocks noChangeArrowheads="1"/>
          </p:cNvSpPr>
          <p:nvPr/>
        </p:nvSpPr>
        <p:spPr bwMode="auto">
          <a:xfrm>
            <a:off x="3581400" y="51054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2194" name="Oval 50"/>
          <p:cNvSpPr>
            <a:spLocks noChangeArrowheads="1"/>
          </p:cNvSpPr>
          <p:nvPr/>
        </p:nvSpPr>
        <p:spPr bwMode="auto">
          <a:xfrm>
            <a:off x="4114800" y="47244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2195" name="Oval 51"/>
          <p:cNvSpPr>
            <a:spLocks noChangeArrowheads="1"/>
          </p:cNvSpPr>
          <p:nvPr/>
        </p:nvSpPr>
        <p:spPr bwMode="auto">
          <a:xfrm>
            <a:off x="4191000" y="53340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2196" name="Oval 52"/>
          <p:cNvSpPr>
            <a:spLocks noChangeArrowheads="1"/>
          </p:cNvSpPr>
          <p:nvPr/>
        </p:nvSpPr>
        <p:spPr bwMode="auto">
          <a:xfrm>
            <a:off x="3124200" y="41910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2197" name="Oval 53"/>
          <p:cNvSpPr>
            <a:spLocks noChangeArrowheads="1"/>
          </p:cNvSpPr>
          <p:nvPr/>
        </p:nvSpPr>
        <p:spPr bwMode="auto">
          <a:xfrm>
            <a:off x="3505200" y="36576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2198" name="Oval 54"/>
          <p:cNvSpPr>
            <a:spLocks noChangeArrowheads="1"/>
          </p:cNvSpPr>
          <p:nvPr/>
        </p:nvSpPr>
        <p:spPr bwMode="auto">
          <a:xfrm>
            <a:off x="2209800" y="2971800"/>
            <a:ext cx="152400" cy="152400"/>
          </a:xfrm>
          <a:prstGeom prst="ellips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2199" name="AutoShape 55"/>
          <p:cNvSpPr>
            <a:spLocks noChangeArrowheads="1"/>
          </p:cNvSpPr>
          <p:nvPr/>
        </p:nvSpPr>
        <p:spPr bwMode="auto">
          <a:xfrm>
            <a:off x="4343400" y="3657600"/>
            <a:ext cx="609600" cy="381000"/>
          </a:xfrm>
          <a:prstGeom prst="rightArrow">
            <a:avLst>
              <a:gd name="adj1" fmla="val 50000"/>
              <a:gd name="adj2" fmla="val 40000"/>
            </a:avLst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200" name="AutoShape 56"/>
          <p:cNvSpPr>
            <a:spLocks noChangeArrowheads="1"/>
          </p:cNvSpPr>
          <p:nvPr/>
        </p:nvSpPr>
        <p:spPr bwMode="auto">
          <a:xfrm>
            <a:off x="4343400" y="4648200"/>
            <a:ext cx="609600" cy="381000"/>
          </a:xfrm>
          <a:prstGeom prst="rightArrow">
            <a:avLst>
              <a:gd name="adj1" fmla="val 50000"/>
              <a:gd name="adj2" fmla="val 40000"/>
            </a:avLst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2201" name="AutoShape 57"/>
          <p:cNvSpPr>
            <a:spLocks noChangeArrowheads="1"/>
          </p:cNvSpPr>
          <p:nvPr/>
        </p:nvSpPr>
        <p:spPr bwMode="auto">
          <a:xfrm>
            <a:off x="4343400" y="5638800"/>
            <a:ext cx="609600" cy="381000"/>
          </a:xfrm>
          <a:prstGeom prst="rightArrow">
            <a:avLst>
              <a:gd name="adj1" fmla="val 50000"/>
              <a:gd name="adj2" fmla="val 40000"/>
            </a:avLst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7672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0090"/>
                </a:solidFill>
              </a:rPr>
              <a:t>Epuration des solutés selon leur PM</a:t>
            </a:r>
            <a:endParaRPr lang="fr-FR" dirty="0">
              <a:solidFill>
                <a:srgbClr val="00009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64" y="1881602"/>
            <a:ext cx="6626178" cy="468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8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000090"/>
                </a:solidFill>
              </a:rPr>
              <a:t>lA</a:t>
            </a:r>
            <a:r>
              <a:rPr lang="fr-FR" dirty="0" smtClean="0">
                <a:solidFill>
                  <a:srgbClr val="000090"/>
                </a:solidFill>
              </a:rPr>
              <a:t> MEMBRANE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2457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5112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 descr="Capture d’écran 2018-06-03 à 16.18.2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81" b="522"/>
          <a:stretch/>
        </p:blipFill>
        <p:spPr>
          <a:xfrm>
            <a:off x="3700552" y="199234"/>
            <a:ext cx="5331883" cy="3997128"/>
          </a:xfrm>
          <a:prstGeom prst="rect">
            <a:avLst/>
          </a:prstGeom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L’ANTICOAGULATION ?</a:t>
            </a:r>
            <a:endParaRPr lang="fr-FR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59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INDICATIONS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3364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rgbClr val="000090"/>
                </a:solidFill>
              </a:rPr>
              <a:t>Facteurs influençant la coagulation 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Liés au patient 	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 smtClean="0"/>
              <a:t>Pathologie sous jacente (SAPL, syndrome néphrotique)</a:t>
            </a:r>
          </a:p>
          <a:p>
            <a:r>
              <a:rPr lang="fr-FR" dirty="0" smtClean="0"/>
              <a:t>Hémostase</a:t>
            </a:r>
          </a:p>
          <a:p>
            <a:r>
              <a:rPr lang="fr-FR" dirty="0" smtClean="0"/>
              <a:t>Inflammation</a:t>
            </a:r>
          </a:p>
          <a:p>
            <a:r>
              <a:rPr lang="fr-FR" dirty="0" smtClean="0"/>
              <a:t>Hématocrite</a:t>
            </a:r>
          </a:p>
          <a:p>
            <a:r>
              <a:rPr lang="fr-FR" dirty="0" smtClean="0"/>
              <a:t>Abord vasculaire 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Liés à la technique 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FR" dirty="0" smtClean="0"/>
              <a:t>Débit sang</a:t>
            </a:r>
          </a:p>
          <a:p>
            <a:r>
              <a:rPr lang="fr-FR" dirty="0" smtClean="0"/>
              <a:t>Membrane </a:t>
            </a:r>
          </a:p>
          <a:p>
            <a:r>
              <a:rPr lang="fr-FR" dirty="0" smtClean="0"/>
              <a:t>Circuit </a:t>
            </a:r>
          </a:p>
          <a:p>
            <a:r>
              <a:rPr lang="fr-FR" dirty="0" smtClean="0"/>
              <a:t>Technique utilisée</a:t>
            </a:r>
          </a:p>
          <a:p>
            <a:r>
              <a:rPr lang="fr-FR" dirty="0" smtClean="0"/>
              <a:t>Ultrafiltration</a:t>
            </a:r>
          </a:p>
          <a:p>
            <a:r>
              <a:rPr lang="fr-FR" dirty="0" smtClean="0"/>
              <a:t>Durée (rare avant 3h)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0409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2876606"/>
              </p:ext>
            </p:extLst>
          </p:nvPr>
        </p:nvGraphicFramePr>
        <p:xfrm>
          <a:off x="-289179" y="691616"/>
          <a:ext cx="9744380" cy="616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91360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0895203"/>
              </p:ext>
            </p:extLst>
          </p:nvPr>
        </p:nvGraphicFramePr>
        <p:xfrm>
          <a:off x="-289179" y="0"/>
          <a:ext cx="974438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72931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Autres options d’anticoagulation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Sans anticoagulants</a:t>
            </a:r>
          </a:p>
          <a:p>
            <a:pPr lvl="1"/>
            <a:r>
              <a:rPr lang="fr-FR" dirty="0" smtClean="0"/>
              <a:t>Rinçage</a:t>
            </a:r>
          </a:p>
          <a:p>
            <a:r>
              <a:rPr lang="fr-FR" dirty="0" smtClean="0"/>
              <a:t>Anticoagulation régionale HNF/Protamine</a:t>
            </a:r>
          </a:p>
          <a:p>
            <a:r>
              <a:rPr lang="fr-FR" dirty="0" smtClean="0"/>
              <a:t>Membranes </a:t>
            </a:r>
            <a:r>
              <a:rPr lang="fr-FR" dirty="0" err="1" smtClean="0"/>
              <a:t>coatées</a:t>
            </a:r>
            <a:r>
              <a:rPr lang="fr-FR" dirty="0" smtClean="0"/>
              <a:t> à l’héparine </a:t>
            </a:r>
          </a:p>
          <a:p>
            <a:r>
              <a:rPr lang="fr-FR" dirty="0" smtClean="0"/>
              <a:t>Autres anticoagulant : </a:t>
            </a:r>
            <a:r>
              <a:rPr lang="fr-FR" dirty="0" err="1" smtClean="0"/>
              <a:t>orgaran</a:t>
            </a:r>
            <a:r>
              <a:rPr lang="fr-FR" dirty="0" smtClean="0"/>
              <a:t>, </a:t>
            </a:r>
            <a:r>
              <a:rPr lang="fr-FR" dirty="0" err="1" smtClean="0"/>
              <a:t>argatroban</a:t>
            </a:r>
            <a:r>
              <a:rPr lang="fr-FR" dirty="0" smtClean="0"/>
              <a:t>, ..</a:t>
            </a:r>
          </a:p>
          <a:p>
            <a:r>
              <a:rPr lang="fr-FR" dirty="0" smtClean="0"/>
              <a:t>HDF </a:t>
            </a:r>
            <a:r>
              <a:rPr lang="fr-FR" dirty="0" err="1" smtClean="0"/>
              <a:t>pré-dilution</a:t>
            </a:r>
            <a:r>
              <a:rPr lang="fr-FR" dirty="0" smtClean="0"/>
              <a:t> isolée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 rot="18840758">
            <a:off x="1264842" y="2414274"/>
            <a:ext cx="6144944" cy="1575979"/>
          </a:xfrm>
          <a:prstGeom prst="rect">
            <a:avLst/>
          </a:prstGeom>
          <a:noFill/>
          <a:ln>
            <a:solidFill>
              <a:srgbClr val="C0504D"/>
            </a:solidFill>
          </a:ln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fr-FR" sz="5400" b="1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NON RECOMMANDE</a:t>
            </a:r>
            <a:endParaRPr lang="fr-FR" sz="5400" b="1" cap="none" spc="0" dirty="0">
              <a:ln w="12700">
                <a:solidFill>
                  <a:srgbClr val="00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7512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Pourquoi le citrate ? 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Diminue les complications hémorragiques </a:t>
            </a:r>
          </a:p>
          <a:p>
            <a:r>
              <a:rPr lang="fr-FR" dirty="0" smtClean="0"/>
              <a:t>Augmente la durée de vie des circuits </a:t>
            </a:r>
          </a:p>
          <a:p>
            <a:r>
              <a:rPr lang="fr-FR" dirty="0" smtClean="0"/>
              <a:t>Autorise une épargne sanguine </a:t>
            </a:r>
          </a:p>
          <a:p>
            <a:r>
              <a:rPr lang="fr-FR" dirty="0" smtClean="0"/>
              <a:t>Limite la consommation plaquettaire </a:t>
            </a:r>
          </a:p>
          <a:p>
            <a:endParaRPr lang="fr-FR" dirty="0"/>
          </a:p>
          <a:p>
            <a:r>
              <a:rPr lang="fr-FR" dirty="0" smtClean="0"/>
              <a:t>Mais effet sur la mortalité ?????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6247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-404" b="545"/>
          <a:stretch/>
        </p:blipFill>
        <p:spPr>
          <a:xfrm>
            <a:off x="340571" y="1443554"/>
            <a:ext cx="4038600" cy="3083994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Pourquoi le citrate ? 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4023487" y="1285829"/>
            <a:ext cx="5120513" cy="4525963"/>
          </a:xfrm>
        </p:spPr>
        <p:txBody>
          <a:bodyPr/>
          <a:lstStyle/>
          <a:p>
            <a:r>
              <a:rPr lang="fr-FR" dirty="0" smtClean="0"/>
              <a:t>Citrate versus HNF</a:t>
            </a:r>
          </a:p>
          <a:p>
            <a:r>
              <a:rPr lang="fr-FR" dirty="0" smtClean="0"/>
              <a:t>CVVH post dilution, 35mL/kg/h </a:t>
            </a:r>
            <a:r>
              <a:rPr lang="fr-FR" dirty="0" err="1" smtClean="0"/>
              <a:t>Qs</a:t>
            </a:r>
            <a:r>
              <a:rPr lang="fr-FR" dirty="0" smtClean="0"/>
              <a:t> 150 mL/min</a:t>
            </a:r>
          </a:p>
          <a:p>
            <a:r>
              <a:rPr lang="fr-FR" dirty="0" smtClean="0"/>
              <a:t>Patients de réa</a:t>
            </a:r>
          </a:p>
          <a:p>
            <a:r>
              <a:rPr lang="fr-FR" dirty="0" smtClean="0"/>
              <a:t>AKI sans </a:t>
            </a:r>
            <a:r>
              <a:rPr lang="fr-FR" dirty="0" err="1" smtClean="0"/>
              <a:t>surrisque</a:t>
            </a:r>
            <a:r>
              <a:rPr lang="fr-FR" dirty="0" smtClean="0"/>
              <a:t> hémorragique</a:t>
            </a:r>
          </a:p>
          <a:p>
            <a:r>
              <a:rPr lang="fr-FR" dirty="0" smtClean="0"/>
              <a:t>Exclusion des cirrhotiques et patients avec une coagulopathie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249345" y="6488668"/>
            <a:ext cx="2894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 smtClean="0"/>
              <a:t>Monchi</a:t>
            </a:r>
            <a:r>
              <a:rPr lang="fr-FR" sz="1400" i="1" dirty="0" smtClean="0"/>
              <a:t>, Intensive Care Med, 2004</a:t>
            </a:r>
            <a:endParaRPr lang="fr-FR" sz="1400" i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19" y="5310664"/>
            <a:ext cx="8523197" cy="124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74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Pourquoi le citrate ? </a:t>
            </a:r>
            <a:endParaRPr lang="fr-FR" dirty="0">
              <a:solidFill>
                <a:srgbClr val="000090"/>
              </a:solidFill>
            </a:endParaRPr>
          </a:p>
        </p:txBody>
      </p:sp>
      <p:pic>
        <p:nvPicPr>
          <p:cNvPr id="6" name="Espace réservé du contenu 5" descr="Capture d’écran 2015-01-30 à 15.53.46.pn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2155" r="3774" b="-669"/>
          <a:stretch/>
        </p:blipFill>
        <p:spPr>
          <a:xfrm>
            <a:off x="69528" y="1600200"/>
            <a:ext cx="4426272" cy="3997639"/>
          </a:xfrm>
        </p:spPr>
      </p:pic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 smtClean="0"/>
              <a:t>Citrate versus HBPM</a:t>
            </a:r>
          </a:p>
          <a:p>
            <a:r>
              <a:rPr lang="fr-FR" dirty="0" smtClean="0"/>
              <a:t>CVVH</a:t>
            </a:r>
          </a:p>
          <a:p>
            <a:r>
              <a:rPr lang="fr-FR" dirty="0" smtClean="0"/>
              <a:t>Patients de réa</a:t>
            </a:r>
          </a:p>
          <a:p>
            <a:r>
              <a:rPr lang="fr-FR" dirty="0" smtClean="0"/>
              <a:t>AKI sans </a:t>
            </a:r>
            <a:r>
              <a:rPr lang="fr-FR" dirty="0" err="1" smtClean="0"/>
              <a:t>surrisque</a:t>
            </a:r>
            <a:r>
              <a:rPr lang="fr-FR" dirty="0" smtClean="0"/>
              <a:t> hémorragique</a:t>
            </a:r>
          </a:p>
          <a:p>
            <a:r>
              <a:rPr lang="fr-FR" dirty="0" smtClean="0"/>
              <a:t>Pas de différence de durée de vie du filtre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528516" y="6200959"/>
            <a:ext cx="3615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 smtClean="0"/>
              <a:t>Oudemans</a:t>
            </a:r>
            <a:r>
              <a:rPr lang="fr-FR" sz="1400" i="1" dirty="0" smtClean="0"/>
              <a:t> van </a:t>
            </a:r>
            <a:r>
              <a:rPr lang="fr-FR" sz="1400" i="1" dirty="0" err="1" smtClean="0"/>
              <a:t>Straaten</a:t>
            </a:r>
            <a:r>
              <a:rPr lang="fr-FR" sz="1400" i="1" dirty="0" smtClean="0"/>
              <a:t>, </a:t>
            </a:r>
            <a:r>
              <a:rPr lang="fr-FR" sz="1400" i="1" dirty="0" err="1" smtClean="0"/>
              <a:t>Crit</a:t>
            </a:r>
            <a:r>
              <a:rPr lang="fr-FR" sz="1400" i="1" dirty="0" smtClean="0"/>
              <a:t> Care Med, 2009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410113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Citrate comment ça fonctionne ? </a:t>
            </a:r>
            <a:endParaRPr lang="fr-FR" dirty="0">
              <a:solidFill>
                <a:srgbClr val="000090"/>
              </a:solidFill>
            </a:endParaRP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4301683"/>
              </p:ext>
            </p:extLst>
          </p:nvPr>
        </p:nvGraphicFramePr>
        <p:xfrm>
          <a:off x="457200" y="1600200"/>
          <a:ext cx="8445554" cy="5136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10126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0090"/>
                </a:solidFill>
              </a:rPr>
              <a:t>Principes de l’anticoagulation régionale au Citrate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5080"/>
          </a:xfrm>
        </p:spPr>
        <p:txBody>
          <a:bodyPr>
            <a:normAutofit/>
          </a:bodyPr>
          <a:lstStyle/>
          <a:p>
            <a:r>
              <a:rPr lang="fr-FR" dirty="0" smtClean="0"/>
              <a:t>Chélation du Calcium ionisé à l’entrée du circuit</a:t>
            </a:r>
          </a:p>
          <a:p>
            <a:r>
              <a:rPr lang="fr-FR" dirty="0" smtClean="0"/>
              <a:t>Elimination du couple Citrate-Ca dans le dialyseur (20 à 50% en CRRT, 60 à 90% en HDI)</a:t>
            </a:r>
          </a:p>
          <a:p>
            <a:r>
              <a:rPr lang="fr-FR" dirty="0" smtClean="0"/>
              <a:t>Compensation de la perte calcique par une perfusion de Calcium à la sortie du circuit</a:t>
            </a:r>
          </a:p>
          <a:p>
            <a:r>
              <a:rPr lang="fr-FR" dirty="0" smtClean="0"/>
              <a:t>Contres indications  : </a:t>
            </a:r>
          </a:p>
          <a:p>
            <a:pPr lvl="1"/>
            <a:r>
              <a:rPr lang="fr-FR" dirty="0" smtClean="0"/>
              <a:t>Insuffisance hépatique sévère </a:t>
            </a:r>
          </a:p>
          <a:p>
            <a:pPr lvl="1"/>
            <a:r>
              <a:rPr lang="fr-FR" dirty="0" smtClean="0"/>
              <a:t>Etat de choc + </a:t>
            </a:r>
            <a:r>
              <a:rPr lang="fr-FR" dirty="0" err="1" smtClean="0"/>
              <a:t>hypoperfusion</a:t>
            </a:r>
            <a:r>
              <a:rPr lang="fr-FR" dirty="0" smtClean="0"/>
              <a:t> musculaire sévère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0103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Métabolisme du citrate 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Citrate </a:t>
            </a:r>
            <a:r>
              <a:rPr lang="fr-FR" dirty="0" err="1" smtClean="0"/>
              <a:t>trisodique</a:t>
            </a:r>
            <a:r>
              <a:rPr lang="fr-FR" dirty="0" smtClean="0"/>
              <a:t> est transformé en bicarbonate en 30 minutes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</a:t>
            </a:r>
            <a:r>
              <a:rPr lang="fr-FR" sz="2800" dirty="0" smtClean="0"/>
              <a:t>Na</a:t>
            </a:r>
            <a:r>
              <a:rPr lang="fr-FR" sz="2800" baseline="-25000" dirty="0" smtClean="0"/>
              <a:t>3</a:t>
            </a:r>
            <a:r>
              <a:rPr lang="fr-FR" sz="2800" dirty="0" smtClean="0"/>
              <a:t>Citrate + 3H</a:t>
            </a:r>
            <a:r>
              <a:rPr lang="fr-FR" sz="2800" baseline="-25000" dirty="0" smtClean="0"/>
              <a:t>2</a:t>
            </a:r>
            <a:r>
              <a:rPr lang="fr-FR" sz="2800" dirty="0" smtClean="0"/>
              <a:t>CO</a:t>
            </a:r>
            <a:r>
              <a:rPr lang="fr-FR" sz="2800" baseline="-25000" dirty="0" smtClean="0"/>
              <a:t>3</a:t>
            </a:r>
            <a:r>
              <a:rPr lang="fr-FR" sz="2000" dirty="0" smtClean="0">
                <a:latin typeface="Wingdings"/>
                <a:ea typeface="Wingdings"/>
                <a:cs typeface="Wingdings"/>
                <a:sym typeface="Wingdings"/>
              </a:rPr>
              <a:t></a:t>
            </a:r>
            <a:r>
              <a:rPr lang="fr-FR" sz="2000" dirty="0">
                <a:ea typeface="Wingdings"/>
                <a:cs typeface="Wingdings"/>
                <a:sym typeface="Wingdings"/>
              </a:rPr>
              <a:t> </a:t>
            </a:r>
            <a:r>
              <a:rPr lang="fr-FR" sz="2800" dirty="0" err="1" smtClean="0">
                <a:ea typeface="Wingdings"/>
                <a:cs typeface="Wingdings"/>
                <a:sym typeface="Wingdings"/>
              </a:rPr>
              <a:t>Ac</a:t>
            </a:r>
            <a:r>
              <a:rPr lang="fr-FR" sz="2800" dirty="0" smtClean="0">
                <a:ea typeface="Wingdings"/>
                <a:cs typeface="Wingdings"/>
                <a:sym typeface="Wingdings"/>
              </a:rPr>
              <a:t> Citrique + 3 NaHCO</a:t>
            </a:r>
            <a:r>
              <a:rPr lang="fr-FR" sz="2800" baseline="-25000" dirty="0">
                <a:ea typeface="Wingdings"/>
                <a:cs typeface="Wingdings"/>
                <a:sym typeface="Wingdings"/>
              </a:rPr>
              <a:t>3</a:t>
            </a:r>
            <a:endParaRPr lang="fr-FR" sz="2800" baseline="-25000" dirty="0" smtClean="0"/>
          </a:p>
          <a:p>
            <a:r>
              <a:rPr lang="fr-FR" dirty="0" smtClean="0"/>
              <a:t>Acide citrique rentre dans le cycle de Krebs</a:t>
            </a:r>
          </a:p>
          <a:p>
            <a:pPr marL="0" indent="0">
              <a:buNone/>
            </a:pPr>
            <a:r>
              <a:rPr lang="fr-FR" dirty="0" smtClean="0"/>
              <a:t>    </a:t>
            </a:r>
            <a:r>
              <a:rPr lang="fr-FR" sz="2800" dirty="0" err="1" smtClean="0"/>
              <a:t>Ac</a:t>
            </a:r>
            <a:r>
              <a:rPr lang="fr-FR" sz="2800" dirty="0" smtClean="0"/>
              <a:t> citrique </a:t>
            </a:r>
            <a:r>
              <a:rPr lang="fr-FR" sz="2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sz="2800" dirty="0" smtClean="0"/>
              <a:t>CO</a:t>
            </a:r>
            <a:r>
              <a:rPr lang="fr-FR" sz="2800" baseline="-25000" dirty="0" smtClean="0"/>
              <a:t>2</a:t>
            </a:r>
            <a:r>
              <a:rPr lang="fr-FR" sz="2800" dirty="0" smtClean="0"/>
              <a:t> + H</a:t>
            </a:r>
            <a:r>
              <a:rPr lang="fr-FR" sz="2800" baseline="-25000" dirty="0" smtClean="0"/>
              <a:t>2</a:t>
            </a:r>
            <a:r>
              <a:rPr lang="fr-FR" sz="2800" dirty="0" smtClean="0"/>
              <a:t>O</a:t>
            </a:r>
          </a:p>
          <a:p>
            <a:r>
              <a:rPr lang="fr-FR" dirty="0" smtClean="0"/>
              <a:t>Au niveau du foie +++, du muscle et des reins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7791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But : remplacer le rein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3 fonctions assurées par le rein : </a:t>
            </a:r>
          </a:p>
          <a:p>
            <a:pPr lvl="1"/>
            <a:r>
              <a:rPr lang="fr-FR" dirty="0" smtClean="0"/>
              <a:t>Homéostasie électrolytique</a:t>
            </a:r>
          </a:p>
          <a:p>
            <a:pPr lvl="1"/>
            <a:r>
              <a:rPr lang="fr-FR" dirty="0" smtClean="0"/>
              <a:t>Balance hydro-sodée</a:t>
            </a:r>
          </a:p>
          <a:p>
            <a:pPr lvl="1"/>
            <a:r>
              <a:rPr lang="fr-FR" dirty="0" smtClean="0"/>
              <a:t>Fonction endocrine</a:t>
            </a:r>
          </a:p>
          <a:p>
            <a:r>
              <a:rPr lang="fr-FR" dirty="0" smtClean="0"/>
              <a:t>3 techniques de suppléances : </a:t>
            </a:r>
          </a:p>
          <a:p>
            <a:pPr lvl="1"/>
            <a:r>
              <a:rPr lang="fr-FR" dirty="0" smtClean="0"/>
              <a:t>Hémodialyse</a:t>
            </a:r>
          </a:p>
          <a:p>
            <a:pPr lvl="1"/>
            <a:r>
              <a:rPr lang="fr-FR" dirty="0" smtClean="0"/>
              <a:t>Dialyse péritonéale</a:t>
            </a:r>
          </a:p>
          <a:p>
            <a:pPr lvl="1"/>
            <a:r>
              <a:rPr lang="fr-FR" dirty="0" smtClean="0"/>
              <a:t>Transplantation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6701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Métabolisme du Calcium</a:t>
            </a:r>
            <a:endParaRPr lang="fr-FR" dirty="0">
              <a:solidFill>
                <a:srgbClr val="00009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30" y="1631228"/>
            <a:ext cx="8449156" cy="471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24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Objectifs de Calcémie</a:t>
            </a:r>
            <a:endParaRPr lang="fr-FR" dirty="0">
              <a:solidFill>
                <a:srgbClr val="00009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26" y="1517255"/>
            <a:ext cx="7440192" cy="505505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558002" y="1417638"/>
            <a:ext cx="1294946" cy="55399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5771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0090"/>
                </a:solidFill>
              </a:rPr>
              <a:t>Adaptation des débits de Ca et Citrate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26254"/>
            <a:ext cx="8229600" cy="5011871"/>
          </a:xfrm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rgbClr val="000090"/>
                </a:solidFill>
              </a:rPr>
              <a:t>Si </a:t>
            </a:r>
            <a:r>
              <a:rPr lang="fr-FR" sz="2800" dirty="0">
                <a:solidFill>
                  <a:srgbClr val="000090"/>
                </a:solidFill>
              </a:rPr>
              <a:t>Ca</a:t>
            </a:r>
            <a:r>
              <a:rPr lang="fr-FR" sz="2800" baseline="30000" dirty="0">
                <a:solidFill>
                  <a:srgbClr val="000090"/>
                </a:solidFill>
              </a:rPr>
              <a:t>2+ </a:t>
            </a:r>
            <a:r>
              <a:rPr lang="fr-FR" sz="2800" dirty="0" smtClean="0">
                <a:solidFill>
                  <a:srgbClr val="000090"/>
                </a:solidFill>
              </a:rPr>
              <a:t>circuit = cible :</a:t>
            </a:r>
          </a:p>
          <a:p>
            <a:pPr lvl="1"/>
            <a:r>
              <a:rPr lang="fr-FR" sz="2600" dirty="0" smtClean="0"/>
              <a:t>Ca</a:t>
            </a:r>
            <a:r>
              <a:rPr lang="fr-FR" sz="2600" baseline="30000" dirty="0" smtClean="0"/>
              <a:t>2+ </a:t>
            </a:r>
            <a:r>
              <a:rPr lang="fr-FR" sz="2600" dirty="0" smtClean="0"/>
              <a:t>patient basse :  </a:t>
            </a:r>
            <a:r>
              <a:rPr lang="fr-FR" sz="2600" dirty="0" smtClean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fr-FR" sz="2600" dirty="0" smtClean="0"/>
              <a:t> débit de CaCl</a:t>
            </a:r>
            <a:r>
              <a:rPr lang="fr-FR" sz="2600" baseline="-25000" dirty="0" smtClean="0"/>
              <a:t>2</a:t>
            </a:r>
          </a:p>
          <a:p>
            <a:pPr lvl="1"/>
            <a:r>
              <a:rPr lang="fr-FR" sz="2600" dirty="0" smtClean="0"/>
              <a:t>Ca</a:t>
            </a:r>
            <a:r>
              <a:rPr lang="fr-FR" sz="2600" baseline="30000" dirty="0" smtClean="0"/>
              <a:t>2</a:t>
            </a:r>
            <a:r>
              <a:rPr lang="fr-FR" sz="2600" baseline="30000" dirty="0"/>
              <a:t>+ </a:t>
            </a:r>
            <a:r>
              <a:rPr lang="fr-FR" sz="2600" dirty="0"/>
              <a:t>patient </a:t>
            </a:r>
            <a:r>
              <a:rPr lang="fr-FR" sz="2600" dirty="0" smtClean="0"/>
              <a:t> haute : </a:t>
            </a:r>
            <a:r>
              <a:rPr lang="fr-FR" sz="2600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fr-FR" sz="2600" dirty="0"/>
              <a:t>débit de </a:t>
            </a:r>
            <a:r>
              <a:rPr lang="fr-FR" sz="2600" dirty="0" smtClean="0"/>
              <a:t>CaCl</a:t>
            </a:r>
            <a:r>
              <a:rPr lang="fr-FR" sz="2600" baseline="-25000" dirty="0" smtClean="0"/>
              <a:t>2</a:t>
            </a:r>
            <a:endParaRPr lang="fr-FR" sz="2600" dirty="0" smtClean="0"/>
          </a:p>
          <a:p>
            <a:r>
              <a:rPr lang="fr-FR" sz="2800" dirty="0" smtClean="0">
                <a:solidFill>
                  <a:srgbClr val="000090"/>
                </a:solidFill>
              </a:rPr>
              <a:t>Si </a:t>
            </a:r>
            <a:r>
              <a:rPr lang="fr-FR" sz="2800" dirty="0">
                <a:solidFill>
                  <a:srgbClr val="000090"/>
                </a:solidFill>
              </a:rPr>
              <a:t>Ca</a:t>
            </a:r>
            <a:r>
              <a:rPr lang="fr-FR" sz="2800" baseline="30000" dirty="0">
                <a:solidFill>
                  <a:srgbClr val="000090"/>
                </a:solidFill>
              </a:rPr>
              <a:t>2+ </a:t>
            </a:r>
            <a:r>
              <a:rPr lang="fr-FR" sz="2800" dirty="0" smtClean="0">
                <a:solidFill>
                  <a:srgbClr val="000090"/>
                </a:solidFill>
              </a:rPr>
              <a:t>patient </a:t>
            </a:r>
            <a:r>
              <a:rPr lang="fr-FR" sz="2800" dirty="0">
                <a:solidFill>
                  <a:srgbClr val="000090"/>
                </a:solidFill>
              </a:rPr>
              <a:t>= </a:t>
            </a:r>
            <a:r>
              <a:rPr lang="fr-FR" sz="2800" dirty="0" smtClean="0">
                <a:solidFill>
                  <a:srgbClr val="000090"/>
                </a:solidFill>
              </a:rPr>
              <a:t>cible :  </a:t>
            </a:r>
          </a:p>
          <a:p>
            <a:pPr lvl="1"/>
            <a:r>
              <a:rPr lang="fr-FR" sz="2600" dirty="0"/>
              <a:t>Ca</a:t>
            </a:r>
            <a:r>
              <a:rPr lang="fr-FR" sz="2600" baseline="30000" dirty="0"/>
              <a:t>2+ </a:t>
            </a:r>
            <a:r>
              <a:rPr lang="fr-FR" sz="2600" dirty="0" smtClean="0"/>
              <a:t>post filtre </a:t>
            </a:r>
            <a:r>
              <a:rPr lang="fr-FR" sz="2600" dirty="0"/>
              <a:t>basse : </a:t>
            </a:r>
            <a:r>
              <a:rPr lang="fr-FR" sz="2600" dirty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fr-FR" sz="2600" dirty="0" smtClean="0"/>
              <a:t> </a:t>
            </a:r>
            <a:r>
              <a:rPr lang="fr-FR" sz="2600" dirty="0"/>
              <a:t>débit de </a:t>
            </a:r>
            <a:r>
              <a:rPr lang="fr-FR" sz="2600" dirty="0" smtClean="0"/>
              <a:t>Citrate </a:t>
            </a:r>
          </a:p>
          <a:p>
            <a:pPr lvl="1"/>
            <a:r>
              <a:rPr lang="fr-FR" sz="2600" dirty="0"/>
              <a:t>Ca</a:t>
            </a:r>
            <a:r>
              <a:rPr lang="fr-FR" sz="2600" baseline="30000" dirty="0"/>
              <a:t>2+ </a:t>
            </a:r>
            <a:r>
              <a:rPr lang="fr-FR" sz="2600" dirty="0"/>
              <a:t>post filtre </a:t>
            </a:r>
            <a:r>
              <a:rPr lang="fr-FR" sz="2600" dirty="0" smtClean="0"/>
              <a:t>haute </a:t>
            </a:r>
            <a:r>
              <a:rPr lang="fr-FR" sz="2600" dirty="0"/>
              <a:t>: </a:t>
            </a:r>
            <a:r>
              <a:rPr lang="fr-FR" sz="2600" dirty="0"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fr-FR" sz="2600" dirty="0" smtClean="0"/>
              <a:t> </a:t>
            </a:r>
            <a:r>
              <a:rPr lang="fr-FR" sz="2600" dirty="0"/>
              <a:t>débit de Citrate </a:t>
            </a:r>
          </a:p>
          <a:p>
            <a:pPr marL="342900" lvl="1" indent="-342900">
              <a:buFont typeface="Arial"/>
              <a:buChar char="•"/>
            </a:pPr>
            <a:r>
              <a:rPr lang="fr-FR" dirty="0" smtClean="0">
                <a:solidFill>
                  <a:srgbClr val="000090"/>
                </a:solidFill>
              </a:rPr>
              <a:t>Si les 2 Ca</a:t>
            </a:r>
            <a:r>
              <a:rPr lang="fr-FR" baseline="30000" dirty="0" smtClean="0">
                <a:solidFill>
                  <a:srgbClr val="000090"/>
                </a:solidFill>
              </a:rPr>
              <a:t>2+ </a:t>
            </a:r>
            <a:r>
              <a:rPr lang="fr-FR" dirty="0" smtClean="0">
                <a:solidFill>
                  <a:srgbClr val="000090"/>
                </a:solidFill>
              </a:rPr>
              <a:t>sont basses </a:t>
            </a:r>
            <a:r>
              <a:rPr lang="fr-FR" dirty="0" smtClean="0"/>
              <a:t>: </a:t>
            </a:r>
            <a:r>
              <a:rPr lang="fr-FR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fr-FR" dirty="0" smtClean="0"/>
              <a:t> débit de Citrate </a:t>
            </a:r>
          </a:p>
          <a:p>
            <a:pPr marL="342900" lvl="1" indent="-342900">
              <a:buFont typeface="Arial"/>
              <a:buChar char="•"/>
            </a:pPr>
            <a:r>
              <a:rPr lang="fr-FR" dirty="0" smtClean="0">
                <a:solidFill>
                  <a:srgbClr val="000090"/>
                </a:solidFill>
              </a:rPr>
              <a:t>Si les 2 Ca</a:t>
            </a:r>
            <a:r>
              <a:rPr lang="fr-FR" baseline="30000" dirty="0" smtClean="0">
                <a:solidFill>
                  <a:srgbClr val="000090"/>
                </a:solidFill>
              </a:rPr>
              <a:t>2+ </a:t>
            </a:r>
            <a:r>
              <a:rPr lang="fr-FR" dirty="0" smtClean="0">
                <a:solidFill>
                  <a:srgbClr val="000090"/>
                </a:solidFill>
              </a:rPr>
              <a:t>sont élevée </a:t>
            </a:r>
            <a:r>
              <a:rPr lang="fr-FR" dirty="0" smtClean="0"/>
              <a:t>: </a:t>
            </a:r>
            <a:r>
              <a:rPr lang="fr-FR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fr-FR" dirty="0" smtClean="0"/>
              <a:t> débit de Ca</a:t>
            </a:r>
            <a:r>
              <a:rPr lang="fr-FR" baseline="-25000" dirty="0" smtClean="0"/>
              <a:t>2+</a:t>
            </a:r>
            <a:endParaRPr lang="fr-FR" dirty="0" smtClean="0"/>
          </a:p>
          <a:p>
            <a:r>
              <a:rPr lang="fr-FR" sz="2800" dirty="0" smtClean="0">
                <a:solidFill>
                  <a:srgbClr val="000090"/>
                </a:solidFill>
              </a:rPr>
              <a:t>Selon les variations du débit de la pompe à sang : </a:t>
            </a:r>
            <a:br>
              <a:rPr lang="fr-FR" sz="2800" dirty="0" smtClean="0">
                <a:solidFill>
                  <a:srgbClr val="000090"/>
                </a:solidFill>
              </a:rPr>
            </a:br>
            <a:r>
              <a:rPr lang="fr-FR" sz="2600" dirty="0" smtClean="0"/>
              <a:t>modifier les débits de Ca et de Citrate dans les mêmes proportions que le débit de la pompe à sang</a:t>
            </a:r>
            <a:endParaRPr lang="fr-FR" sz="2600" dirty="0"/>
          </a:p>
        </p:txBody>
      </p:sp>
    </p:spTree>
    <p:extLst>
      <p:ext uri="{BB962C8B-B14F-4D97-AF65-F5344CB8AC3E}">
        <p14:creationId xmlns:p14="http://schemas.microsoft.com/office/powerpoint/2010/main" val="3664046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rgbClr val="000090"/>
                </a:solidFill>
              </a:rPr>
              <a:t>Effets indésirables du Citrate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Liés au métabolisme du citrate </a:t>
            </a:r>
          </a:p>
          <a:p>
            <a:pPr lvl="1"/>
            <a:r>
              <a:rPr lang="fr-FR" dirty="0" smtClean="0"/>
              <a:t>Hypernatrémie</a:t>
            </a:r>
          </a:p>
          <a:p>
            <a:pPr lvl="1"/>
            <a:r>
              <a:rPr lang="fr-FR" dirty="0" smtClean="0"/>
              <a:t>Alcalose métabolique </a:t>
            </a:r>
          </a:p>
          <a:p>
            <a:r>
              <a:rPr lang="fr-FR" dirty="0" smtClean="0"/>
              <a:t>Liés à un excès de citrate </a:t>
            </a:r>
          </a:p>
          <a:p>
            <a:pPr lvl="1"/>
            <a:r>
              <a:rPr lang="fr-FR" dirty="0" smtClean="0"/>
              <a:t>Hypocalcémie</a:t>
            </a:r>
          </a:p>
          <a:p>
            <a:pPr lvl="1"/>
            <a:r>
              <a:rPr lang="fr-FR" dirty="0" err="1" smtClean="0"/>
              <a:t>Hypomagnésémie</a:t>
            </a:r>
            <a:endParaRPr lang="fr-FR" dirty="0" smtClean="0"/>
          </a:p>
          <a:p>
            <a:r>
              <a:rPr lang="fr-FR" dirty="0" smtClean="0"/>
              <a:t>Liés à un excès de calcium</a:t>
            </a:r>
          </a:p>
          <a:p>
            <a:pPr lvl="1"/>
            <a:r>
              <a:rPr lang="fr-FR" dirty="0" smtClean="0"/>
              <a:t>hypercalcémie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5019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91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0090"/>
                </a:solidFill>
              </a:rPr>
              <a:t>Recherche d’un surdosage en citrate </a:t>
            </a:r>
            <a:endParaRPr lang="fr-FR" dirty="0">
              <a:solidFill>
                <a:srgbClr val="00009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02189"/>
            <a:ext cx="8014546" cy="5524458"/>
          </a:xfrm>
          <a:prstGeom prst="rect">
            <a:avLst/>
          </a:prstGeom>
        </p:spPr>
      </p:pic>
      <p:sp>
        <p:nvSpPr>
          <p:cNvPr id="9" name="Étoile à 24 branches 8"/>
          <p:cNvSpPr/>
          <p:nvPr/>
        </p:nvSpPr>
        <p:spPr>
          <a:xfrm>
            <a:off x="2586954" y="2292858"/>
            <a:ext cx="3786360" cy="2963080"/>
          </a:xfrm>
          <a:prstGeom prst="star24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Ratio </a:t>
            </a:r>
            <a:r>
              <a:rPr lang="fr-FR" sz="2400" dirty="0" err="1" smtClean="0"/>
              <a:t>CaT</a:t>
            </a:r>
            <a:r>
              <a:rPr lang="fr-FR" sz="2400" dirty="0" smtClean="0"/>
              <a:t>/Ca</a:t>
            </a:r>
            <a:r>
              <a:rPr lang="fr-FR" sz="2400" baseline="-25000" dirty="0" smtClean="0"/>
              <a:t>i</a:t>
            </a:r>
            <a:r>
              <a:rPr lang="fr-FR" sz="2400" dirty="0" smtClean="0"/>
              <a:t> &gt; 2,5</a:t>
            </a:r>
            <a:br>
              <a:rPr lang="fr-FR" sz="2400" dirty="0" smtClean="0"/>
            </a:br>
            <a:r>
              <a:rPr lang="fr-FR" sz="2400" dirty="0" smtClean="0"/>
              <a:t> à surveiller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193370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11660" y="168814"/>
            <a:ext cx="3621737" cy="1143000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00090"/>
                </a:solidFill>
              </a:rPr>
              <a:t>Intoxication </a:t>
            </a:r>
            <a:endParaRPr lang="fr-FR" dirty="0">
              <a:solidFill>
                <a:srgbClr val="000090"/>
              </a:solidFill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7578932"/>
              </p:ext>
            </p:extLst>
          </p:nvPr>
        </p:nvGraphicFramePr>
        <p:xfrm>
          <a:off x="457199" y="0"/>
          <a:ext cx="8573621" cy="6126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re 1"/>
          <p:cNvSpPr txBox="1">
            <a:spLocks/>
          </p:cNvSpPr>
          <p:nvPr/>
        </p:nvSpPr>
        <p:spPr>
          <a:xfrm>
            <a:off x="5797129" y="168814"/>
            <a:ext cx="31278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rgbClr val="000090"/>
                </a:solidFill>
              </a:rPr>
              <a:t>au Citrate  </a:t>
            </a:r>
            <a:endParaRPr lang="fr-FR" dirty="0">
              <a:solidFill>
                <a:srgbClr val="000090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2728060" y="5643961"/>
            <a:ext cx="787845" cy="2586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H="1">
            <a:off x="5914717" y="4232970"/>
            <a:ext cx="1152372" cy="12581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583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6992979"/>
              </p:ext>
            </p:extLst>
          </p:nvPr>
        </p:nvGraphicFramePr>
        <p:xfrm>
          <a:off x="441252" y="586233"/>
          <a:ext cx="8229600" cy="467359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93034"/>
                <a:gridCol w="3609977"/>
                <a:gridCol w="3026589"/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aseline="0" dirty="0" smtClean="0"/>
                        <a:t>Intoxication de Citrate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aseline="0" dirty="0" smtClean="0"/>
                        <a:t>Accumulation en Citrate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u="sng" dirty="0" smtClean="0"/>
                        <a:t>Mécanisme</a:t>
                      </a:r>
                      <a:endParaRPr lang="fr-FR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Métabolisme</a:t>
                      </a:r>
                      <a:r>
                        <a:rPr lang="fr-FR" baseline="0" dirty="0" smtClean="0"/>
                        <a:t> incomplet du Citrate  =&gt; persistance de complexes </a:t>
                      </a:r>
                      <a:r>
                        <a:rPr lang="fr-FR" baseline="0" dirty="0" err="1" smtClean="0"/>
                        <a:t>CiCa</a:t>
                      </a:r>
                      <a:r>
                        <a:rPr lang="fr-FR" baseline="0" dirty="0" smtClean="0"/>
                        <a:t> circulants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Excès</a:t>
                      </a:r>
                      <a:r>
                        <a:rPr lang="fr-FR" baseline="0" dirty="0" smtClean="0"/>
                        <a:t> d’administration de citrate par rapport au besoin de tampon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u="sng" dirty="0" smtClean="0"/>
                        <a:t>Diagnostic</a:t>
                      </a:r>
                      <a:r>
                        <a:rPr lang="fr-FR" u="sng" baseline="0" dirty="0" smtClean="0"/>
                        <a:t> </a:t>
                      </a:r>
                      <a:endParaRPr lang="fr-FR" baseline="0" dirty="0" smtClean="0"/>
                    </a:p>
                    <a:p>
                      <a:r>
                        <a:rPr lang="fr-FR" baseline="0" dirty="0" smtClean="0"/>
                        <a:t>Equilibre A/B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 smtClean="0"/>
                        <a:t>Ca</a:t>
                      </a:r>
                      <a:r>
                        <a:rPr lang="fr-FR" baseline="-25000" dirty="0" err="1" smtClean="0"/>
                        <a:t>tot</a:t>
                      </a:r>
                      <a:r>
                        <a:rPr lang="fr-FR" dirty="0" smtClean="0"/>
                        <a:t>/Ca</a:t>
                      </a:r>
                      <a:r>
                        <a:rPr lang="fr-FR" baseline="-25000" dirty="0" smtClean="0"/>
                        <a:t>i</a:t>
                      </a:r>
                      <a:r>
                        <a:rPr lang="fr-FR" baseline="0" dirty="0" smtClean="0"/>
                        <a:t> ratio</a:t>
                      </a:r>
                      <a:endParaRPr lang="fr-FR" dirty="0" smtClean="0"/>
                    </a:p>
                    <a:p>
                      <a:r>
                        <a:rPr lang="fr-FR" dirty="0" smtClean="0"/>
                        <a:t>Autre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r>
                        <a:rPr lang="fr-FR" dirty="0" smtClean="0"/>
                        <a:t>Acidose métabolique</a:t>
                      </a:r>
                    </a:p>
                    <a:p>
                      <a:r>
                        <a:rPr lang="fr-FR" dirty="0" smtClean="0"/>
                        <a:t>Augmenté</a:t>
                      </a:r>
                      <a:r>
                        <a:rPr lang="fr-FR" baseline="0" dirty="0" smtClean="0"/>
                        <a:t> (&gt; 2,5)</a:t>
                      </a:r>
                    </a:p>
                    <a:p>
                      <a:r>
                        <a:rPr lang="fr-FR" baseline="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r>
                        <a:rPr lang="fr-FR" baseline="0" dirty="0" smtClean="0"/>
                        <a:t> de la substitution en </a:t>
                      </a:r>
                      <a:r>
                        <a:rPr lang="fr-FR" baseline="0" dirty="0" err="1" smtClean="0"/>
                        <a:t>CaCl</a:t>
                      </a:r>
                      <a:endParaRPr lang="fr-FR" baseline="0" dirty="0" smtClean="0"/>
                    </a:p>
                    <a:p>
                      <a:r>
                        <a:rPr lang="fr-FR" baseline="0" dirty="0" smtClean="0"/>
                        <a:t>Tendance à </a:t>
                      </a:r>
                      <a:r>
                        <a:rPr lang="fr-FR" baseline="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</a:t>
                      </a:r>
                      <a:r>
                        <a:rPr lang="fr-FR" baseline="0" dirty="0" smtClean="0"/>
                        <a:t>du taux de Ca ionisé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r>
                        <a:rPr lang="fr-FR" dirty="0" smtClean="0"/>
                        <a:t>Alcalose métabolique</a:t>
                      </a:r>
                    </a:p>
                    <a:p>
                      <a:r>
                        <a:rPr lang="fr-FR" dirty="0" smtClean="0"/>
                        <a:t>Normal (&lt;</a:t>
                      </a:r>
                      <a:r>
                        <a:rPr lang="fr-FR" baseline="0" dirty="0" smtClean="0"/>
                        <a:t> 2,5)</a:t>
                      </a:r>
                    </a:p>
                    <a:p>
                      <a:r>
                        <a:rPr lang="fr-FR" baseline="0" dirty="0" smtClean="0"/>
                        <a:t>Rien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u="sng" dirty="0" smtClean="0"/>
                        <a:t>Risque </a:t>
                      </a:r>
                      <a:endParaRPr lang="fr-FR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Potentiellement</a:t>
                      </a:r>
                      <a:r>
                        <a:rPr lang="fr-FR" baseline="0" dirty="0" smtClean="0"/>
                        <a:t> mortel par l’hypocalcémie sévère 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Bénin et facile à</a:t>
                      </a:r>
                      <a:r>
                        <a:rPr lang="fr-FR" baseline="0" dirty="0" smtClean="0"/>
                        <a:t> corriger 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u="sng" dirty="0" smtClean="0"/>
                        <a:t>Incidence</a:t>
                      </a:r>
                      <a:r>
                        <a:rPr lang="fr-FR" u="sng" baseline="0" dirty="0" smtClean="0"/>
                        <a:t> </a:t>
                      </a:r>
                      <a:endParaRPr lang="fr-FR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Rare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Fréquent 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u="sng" dirty="0" smtClean="0"/>
                        <a:t>PEC</a:t>
                      </a:r>
                      <a:r>
                        <a:rPr lang="fr-FR" u="sng" baseline="0" dirty="0" smtClean="0"/>
                        <a:t> </a:t>
                      </a:r>
                      <a:endParaRPr lang="fr-FR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charset="0"/>
                        <a:buChar char="ê"/>
                      </a:pPr>
                      <a:r>
                        <a:rPr lang="fr-FR" dirty="0" smtClean="0"/>
                        <a:t>débit sang </a:t>
                      </a:r>
                    </a:p>
                    <a:p>
                      <a:pPr marL="0" indent="0">
                        <a:buFont typeface="Wingdings" charset="0"/>
                        <a:buNone/>
                      </a:pPr>
                      <a:r>
                        <a:rPr lang="fr-FR" baseline="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r>
                        <a:rPr lang="fr-FR" baseline="0" dirty="0" smtClean="0"/>
                        <a:t> dose de dialyse</a:t>
                      </a:r>
                    </a:p>
                    <a:p>
                      <a:r>
                        <a:rPr lang="fr-FR" baseline="0" dirty="0" smtClean="0"/>
                        <a:t>Changer d’anticoagulation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aseline="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</a:t>
                      </a:r>
                      <a:r>
                        <a:rPr lang="fr-FR" dirty="0" smtClean="0"/>
                        <a:t> débit sang </a:t>
                      </a:r>
                    </a:p>
                    <a:p>
                      <a:r>
                        <a:rPr lang="fr-FR" baseline="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</a:t>
                      </a:r>
                      <a:r>
                        <a:rPr lang="fr-FR" baseline="0" dirty="0" smtClean="0"/>
                        <a:t> débit dialysat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441252" y="5295107"/>
            <a:ext cx="83896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Surveillance : </a:t>
            </a:r>
          </a:p>
          <a:p>
            <a:r>
              <a:rPr lang="fr-FR" sz="2800" dirty="0" smtClean="0"/>
              <a:t>	- </a:t>
            </a:r>
            <a:r>
              <a:rPr lang="fr-FR" sz="2400" dirty="0" smtClean="0"/>
              <a:t>pluriquotidienne : </a:t>
            </a:r>
            <a:r>
              <a:rPr lang="fr-FR" sz="2400" dirty="0" err="1" smtClean="0"/>
              <a:t>CaT</a:t>
            </a:r>
            <a:r>
              <a:rPr lang="fr-FR" sz="2400" dirty="0" smtClean="0"/>
              <a:t>, Cai, pH, bicarbonates</a:t>
            </a:r>
          </a:p>
          <a:p>
            <a:r>
              <a:rPr lang="fr-FR" sz="2400" dirty="0" smtClean="0"/>
              <a:t>	- quotidienne : Mg, bilan hépatique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632995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LE CIRCUIT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6564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fr-FR" sz="3600" dirty="0">
                <a:solidFill>
                  <a:srgbClr val="000090"/>
                </a:solidFill>
              </a:rPr>
              <a:t>Circuit </a:t>
            </a:r>
            <a:r>
              <a:rPr lang="fr-FR" sz="3600" dirty="0" smtClean="0">
                <a:solidFill>
                  <a:srgbClr val="000090"/>
                </a:solidFill>
              </a:rPr>
              <a:t>d’hémodialyse</a:t>
            </a:r>
            <a:endParaRPr lang="fr-FR" sz="3600" dirty="0">
              <a:solidFill>
                <a:srgbClr val="000090"/>
              </a:solidFill>
            </a:endParaRPr>
          </a:p>
        </p:txBody>
      </p:sp>
      <p:pic>
        <p:nvPicPr>
          <p:cNvPr id="117764" name="Picture 4" descr="http://www.utc.fr/tsibh/public/tsibh/04-05/projets/collin-detalminil/CDOCUME1ADMINI1LOCALS1Tempmsohtml101clip_image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8229600" cy="479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875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0090"/>
                </a:solidFill>
              </a:rPr>
              <a:t>CVVHD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6868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246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Indications EER en aigu 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OAP</a:t>
            </a:r>
          </a:p>
          <a:p>
            <a:r>
              <a:rPr lang="fr-FR" dirty="0" smtClean="0"/>
              <a:t>Hyperkaliémie menaçante</a:t>
            </a:r>
          </a:p>
          <a:p>
            <a:r>
              <a:rPr lang="fr-FR" dirty="0" smtClean="0"/>
              <a:t>Acidose métabolique profonde (pH &lt; 7,1)</a:t>
            </a:r>
          </a:p>
          <a:p>
            <a:r>
              <a:rPr lang="fr-FR" dirty="0" err="1" smtClean="0"/>
              <a:t>Hyperurémie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Oligo</a:t>
            </a:r>
            <a:r>
              <a:rPr lang="fr-FR" dirty="0" smtClean="0"/>
              <a:t>-anurie</a:t>
            </a:r>
          </a:p>
          <a:p>
            <a:r>
              <a:rPr lang="fr-FR" dirty="0" smtClean="0"/>
              <a:t>Hypercalcémie</a:t>
            </a:r>
          </a:p>
          <a:p>
            <a:r>
              <a:rPr lang="fr-FR" dirty="0" smtClean="0"/>
              <a:t>Intoxications</a:t>
            </a:r>
          </a:p>
          <a:p>
            <a:r>
              <a:rPr lang="fr-FR" dirty="0" smtClean="0"/>
              <a:t>Syndrome de lyse tumorale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497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CVVHF</a:t>
            </a:r>
            <a:endParaRPr lang="fr-FR" dirty="0">
              <a:solidFill>
                <a:srgbClr val="000090"/>
              </a:solidFill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" r="132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113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CVVHDF</a:t>
            </a:r>
            <a:endParaRPr lang="fr-FR" dirty="0">
              <a:solidFill>
                <a:srgbClr val="000090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8775700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2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Réinjection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Membrane à haute perméabilité</a:t>
            </a:r>
          </a:p>
          <a:p>
            <a:r>
              <a:rPr lang="fr-FR" dirty="0" smtClean="0"/>
              <a:t>Filtration supérieure à la perte de poids souhaitée</a:t>
            </a:r>
          </a:p>
          <a:p>
            <a:r>
              <a:rPr lang="fr-FR" dirty="0" smtClean="0"/>
              <a:t>Réinjection </a:t>
            </a:r>
          </a:p>
          <a:p>
            <a:pPr marL="742950" lvl="2" indent="-342900"/>
            <a:r>
              <a:rPr lang="fr-FR" dirty="0" err="1"/>
              <a:t>Q</a:t>
            </a:r>
            <a:r>
              <a:rPr lang="fr-FR" baseline="-25000" dirty="0" err="1"/>
              <a:t>réinj</a:t>
            </a:r>
            <a:r>
              <a:rPr lang="fr-FR" dirty="0"/>
              <a:t> = Q</a:t>
            </a:r>
            <a:r>
              <a:rPr lang="fr-FR" baseline="-25000" dirty="0"/>
              <a:t>UF </a:t>
            </a:r>
            <a:r>
              <a:rPr lang="fr-FR" dirty="0"/>
              <a:t>- perte de </a:t>
            </a:r>
            <a:r>
              <a:rPr lang="fr-FR" dirty="0" smtClean="0"/>
              <a:t>poids</a:t>
            </a:r>
          </a:p>
          <a:p>
            <a:r>
              <a:rPr lang="fr-FR" dirty="0" smtClean="0"/>
              <a:t>Pré ou post filtre</a:t>
            </a:r>
          </a:p>
          <a:p>
            <a:pPr marL="457200" lvl="1" indent="0">
              <a:buNone/>
            </a:pPr>
            <a:endParaRPr lang="fr-FR" dirty="0" smtClean="0"/>
          </a:p>
          <a:p>
            <a:pPr marL="57150" indent="0">
              <a:buNone/>
            </a:pPr>
            <a:endParaRPr lang="fr-FR" dirty="0" smtClean="0"/>
          </a:p>
          <a:p>
            <a:pPr marL="5715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9192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Réinjection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dirty="0" smtClean="0">
                <a:solidFill>
                  <a:srgbClr val="000090"/>
                </a:solidFill>
              </a:rPr>
              <a:t>Pré filtre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 smtClean="0"/>
              <a:t>Risque de coagulation plus faible</a:t>
            </a:r>
          </a:p>
          <a:p>
            <a:r>
              <a:rPr lang="fr-FR" dirty="0" smtClean="0"/>
              <a:t>Augmentation durée de vie du filtre</a:t>
            </a:r>
          </a:p>
          <a:p>
            <a:r>
              <a:rPr lang="fr-FR" dirty="0" smtClean="0"/>
              <a:t>Mais :</a:t>
            </a:r>
          </a:p>
          <a:p>
            <a:pPr lvl="1"/>
            <a:r>
              <a:rPr lang="fr-FR" dirty="0" smtClean="0"/>
              <a:t>Hémodilution</a:t>
            </a:r>
          </a:p>
          <a:p>
            <a:pPr lvl="1"/>
            <a:r>
              <a:rPr lang="fr-FR" dirty="0" smtClean="0"/>
              <a:t>Épuration moins bonne</a:t>
            </a:r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fr-FR" dirty="0" smtClean="0">
                <a:solidFill>
                  <a:srgbClr val="000090"/>
                </a:solidFill>
              </a:rPr>
              <a:t>Post filtre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FR" dirty="0" smtClean="0"/>
              <a:t>Meilleure épuration</a:t>
            </a:r>
          </a:p>
          <a:p>
            <a:r>
              <a:rPr lang="fr-FR" dirty="0" smtClean="0"/>
              <a:t>Mais : </a:t>
            </a:r>
          </a:p>
          <a:p>
            <a:pPr lvl="1"/>
            <a:r>
              <a:rPr lang="fr-FR" dirty="0" smtClean="0"/>
              <a:t>Hémoconcentration</a:t>
            </a:r>
          </a:p>
          <a:p>
            <a:pPr lvl="1"/>
            <a:r>
              <a:rPr lang="fr-FR" dirty="0" smtClean="0"/>
              <a:t>Diminution durée de vie du filtre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8034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Continu ou discontinu ? 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dirty="0" smtClean="0">
                <a:solidFill>
                  <a:srgbClr val="000090"/>
                </a:solidFill>
              </a:rPr>
              <a:t>Continu	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 smtClean="0"/>
              <a:t>Stabilité hémodynamique ??</a:t>
            </a:r>
          </a:p>
          <a:p>
            <a:r>
              <a:rPr lang="fr-FR" dirty="0" smtClean="0"/>
              <a:t>Gestion volémie</a:t>
            </a:r>
          </a:p>
          <a:p>
            <a:r>
              <a:rPr lang="fr-FR" dirty="0" smtClean="0"/>
              <a:t>Nutrition</a:t>
            </a:r>
          </a:p>
          <a:p>
            <a:r>
              <a:rPr lang="fr-FR" dirty="0" smtClean="0"/>
              <a:t>Pas de circuit d’eau pure</a:t>
            </a:r>
          </a:p>
          <a:p>
            <a:r>
              <a:rPr lang="fr-FR" dirty="0" smtClean="0"/>
              <a:t>Mais problème pour : </a:t>
            </a:r>
          </a:p>
          <a:p>
            <a:pPr lvl="1"/>
            <a:r>
              <a:rPr lang="fr-FR" dirty="0" smtClean="0"/>
              <a:t>Transport des patients</a:t>
            </a:r>
          </a:p>
          <a:p>
            <a:pPr lvl="1"/>
            <a:r>
              <a:rPr lang="fr-FR" dirty="0" smtClean="0"/>
              <a:t>Nursing</a:t>
            </a:r>
          </a:p>
          <a:p>
            <a:pPr lvl="1"/>
            <a:r>
              <a:rPr lang="fr-FR" dirty="0" smtClean="0"/>
              <a:t>anticoagulation</a:t>
            </a:r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fr-FR" dirty="0" smtClean="0">
                <a:solidFill>
                  <a:srgbClr val="000090"/>
                </a:solidFill>
              </a:rPr>
              <a:t>Discontinu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FR" dirty="0" smtClean="0"/>
              <a:t>Séances courtes</a:t>
            </a:r>
          </a:p>
          <a:p>
            <a:r>
              <a:rPr lang="fr-FR" dirty="0" smtClean="0"/>
              <a:t>Pas d’anticoagulation</a:t>
            </a:r>
          </a:p>
          <a:p>
            <a:r>
              <a:rPr lang="fr-FR" dirty="0" smtClean="0"/>
              <a:t>Plusieurs séances/j avec une machine</a:t>
            </a:r>
          </a:p>
          <a:p>
            <a:r>
              <a:rPr lang="fr-FR" dirty="0" smtClean="0"/>
              <a:t>Rapidité d’épuration des petites molécules</a:t>
            </a:r>
          </a:p>
          <a:p>
            <a:r>
              <a:rPr lang="fr-FR" dirty="0" smtClean="0"/>
              <a:t>Mais : </a:t>
            </a:r>
          </a:p>
          <a:p>
            <a:pPr lvl="1"/>
            <a:r>
              <a:rPr lang="fr-FR" dirty="0" smtClean="0"/>
              <a:t>Hémodynamique</a:t>
            </a:r>
          </a:p>
          <a:p>
            <a:pPr lvl="1"/>
            <a:r>
              <a:rPr lang="fr-FR" dirty="0" smtClean="0"/>
              <a:t>Volémie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2235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0090"/>
                </a:solidFill>
              </a:rPr>
              <a:t>Technique continue ou discontinue ? </a:t>
            </a:r>
            <a:endParaRPr lang="fr-FR" dirty="0">
              <a:solidFill>
                <a:srgbClr val="000090"/>
              </a:solidFill>
            </a:endParaRPr>
          </a:p>
        </p:txBody>
      </p:sp>
      <p:pic>
        <p:nvPicPr>
          <p:cNvPr id="6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57" r="-625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392295" y="6271562"/>
            <a:ext cx="2479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 smtClean="0"/>
              <a:t>Bagshaw</a:t>
            </a:r>
            <a:r>
              <a:rPr lang="fr-FR" sz="1400" i="1" dirty="0" smtClean="0"/>
              <a:t>, </a:t>
            </a:r>
            <a:r>
              <a:rPr lang="fr-FR" sz="1400" i="1" dirty="0" err="1" smtClean="0"/>
              <a:t>Crit</a:t>
            </a:r>
            <a:r>
              <a:rPr lang="fr-FR" sz="1400" i="1" dirty="0" smtClean="0"/>
              <a:t> Care Med, 2008</a:t>
            </a:r>
            <a:endParaRPr lang="fr-FR" sz="1400" i="1" dirty="0"/>
          </a:p>
        </p:txBody>
      </p:sp>
      <p:sp>
        <p:nvSpPr>
          <p:cNvPr id="3" name="Étoile à 10 branches 2"/>
          <p:cNvSpPr/>
          <p:nvPr/>
        </p:nvSpPr>
        <p:spPr>
          <a:xfrm rot="20167247">
            <a:off x="3124849" y="1893080"/>
            <a:ext cx="2434089" cy="2657365"/>
          </a:xfrm>
          <a:prstGeom prst="star10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Mortalité NS</a:t>
            </a:r>
            <a:endParaRPr lang="fr-F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3059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0090"/>
                </a:solidFill>
              </a:rPr>
              <a:t>Technique continue ou discontinue ? 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392295" y="6271562"/>
            <a:ext cx="2751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 smtClean="0"/>
              <a:t>Truche</a:t>
            </a:r>
            <a:r>
              <a:rPr lang="fr-FR" sz="1400" i="1" dirty="0" smtClean="0"/>
              <a:t>, Intensive Care Med, 2016</a:t>
            </a:r>
            <a:endParaRPr lang="fr-FR" sz="1400" i="1" dirty="0"/>
          </a:p>
        </p:txBody>
      </p:sp>
      <p:graphicFrame>
        <p:nvGraphicFramePr>
          <p:cNvPr id="3" name="Espace réservé du contenu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657964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Étoile à 10 branches 7"/>
          <p:cNvSpPr/>
          <p:nvPr/>
        </p:nvSpPr>
        <p:spPr>
          <a:xfrm rot="20167247">
            <a:off x="1081004" y="4186708"/>
            <a:ext cx="2662671" cy="2657365"/>
          </a:xfrm>
          <a:prstGeom prst="star10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Récupération NS</a:t>
            </a:r>
            <a:endParaRPr lang="fr-F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4103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Que disent les recommandations ? 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8716"/>
            <a:ext cx="8229600" cy="4984421"/>
          </a:xfrm>
        </p:spPr>
        <p:txBody>
          <a:bodyPr>
            <a:normAutofit/>
          </a:bodyPr>
          <a:lstStyle/>
          <a:p>
            <a:pPr algn="just"/>
            <a:r>
              <a:rPr lang="fr-FR" dirty="0" smtClean="0">
                <a:solidFill>
                  <a:srgbClr val="000090"/>
                </a:solidFill>
              </a:rPr>
              <a:t>KDIGO : </a:t>
            </a:r>
          </a:p>
          <a:p>
            <a:pPr lvl="1" algn="just"/>
            <a:r>
              <a:rPr lang="fr-FR" dirty="0" smtClean="0"/>
              <a:t>Préférer CVVH pour les patients instables sur le plan hémodynamique</a:t>
            </a:r>
          </a:p>
          <a:p>
            <a:pPr lvl="1" algn="just"/>
            <a:r>
              <a:rPr lang="fr-FR" dirty="0" smtClean="0"/>
              <a:t>Préférer CVVH chez les patients avec une atteinte cérébrale ou d’HTIC ou d’oedème cérébral</a:t>
            </a:r>
          </a:p>
          <a:p>
            <a:pPr algn="just"/>
            <a:r>
              <a:rPr lang="fr-FR" dirty="0" smtClean="0">
                <a:solidFill>
                  <a:srgbClr val="000090"/>
                </a:solidFill>
              </a:rPr>
              <a:t>SRFL : </a:t>
            </a:r>
          </a:p>
          <a:p>
            <a:pPr lvl="1" algn="just"/>
            <a:r>
              <a:rPr lang="fr-FR" dirty="0" smtClean="0"/>
              <a:t>Techniques continues et intermittentes peuvent être utilisées indifféremment en fonction de la disponibilité de la technique et des compétences de l’équipe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3461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Continu ou discontinu ? 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dirty="0" smtClean="0">
                <a:solidFill>
                  <a:srgbClr val="000090"/>
                </a:solidFill>
              </a:rPr>
              <a:t>Continu	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 smtClean="0"/>
              <a:t>Patients instables sur le plan hémodynamique</a:t>
            </a:r>
          </a:p>
          <a:p>
            <a:r>
              <a:rPr lang="fr-FR" dirty="0" smtClean="0"/>
              <a:t>Choc cardiogénique à sa phase aigue 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fr-FR" dirty="0" smtClean="0">
                <a:solidFill>
                  <a:srgbClr val="000090"/>
                </a:solidFill>
              </a:rPr>
              <a:t>Discontinu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FR" dirty="0" smtClean="0"/>
              <a:t>Troubles ioniques menaçants</a:t>
            </a:r>
          </a:p>
          <a:p>
            <a:r>
              <a:rPr lang="fr-FR" dirty="0" smtClean="0"/>
              <a:t>Patients stables ou stabilisés sur le plan hémodynamique</a:t>
            </a:r>
          </a:p>
          <a:p>
            <a:r>
              <a:rPr lang="fr-FR" dirty="0" smtClean="0"/>
              <a:t>Intoxications à un toxique dialysable et peu </a:t>
            </a:r>
            <a:r>
              <a:rPr lang="fr-FR" dirty="0" err="1" smtClean="0"/>
              <a:t>hémofiltrable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9131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722312" y="4406900"/>
            <a:ext cx="8301371" cy="1407946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00090"/>
                </a:solidFill>
              </a:rPr>
              <a:t>Quels paramètres pour assurer une stabilité hémodynamique ? 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7755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VOIES D’ABORD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711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Echanges d’eau et </a:t>
            </a:r>
            <a:r>
              <a:rPr lang="fr-FR" dirty="0" err="1" smtClean="0">
                <a:solidFill>
                  <a:srgbClr val="000090"/>
                </a:solidFill>
              </a:rPr>
              <a:t>refilling</a:t>
            </a:r>
            <a:r>
              <a:rPr lang="fr-FR" dirty="0" smtClean="0">
                <a:solidFill>
                  <a:srgbClr val="000090"/>
                </a:solidFill>
              </a:rPr>
              <a:t> 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0717" y="2245895"/>
            <a:ext cx="2914316" cy="362284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4965033" y="2245895"/>
            <a:ext cx="1304756" cy="362284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6149474" y="2245895"/>
            <a:ext cx="655052" cy="362284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780632" y="2673684"/>
            <a:ext cx="1898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Intracellulaire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898193" y="2673684"/>
            <a:ext cx="1304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Interstitium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907747" y="2692036"/>
            <a:ext cx="101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Plasma </a:t>
            </a:r>
            <a:endParaRPr lang="fr-FR" dirty="0"/>
          </a:p>
        </p:txBody>
      </p:sp>
      <p:sp>
        <p:nvSpPr>
          <p:cNvPr id="11" name="Flèche vers la gauche 10"/>
          <p:cNvSpPr/>
          <p:nvPr/>
        </p:nvSpPr>
        <p:spPr>
          <a:xfrm flipV="1">
            <a:off x="6550527" y="2798981"/>
            <a:ext cx="357220" cy="143999"/>
          </a:xfrm>
          <a:prstGeom prst="leftArrow">
            <a:avLst/>
          </a:prstGeom>
          <a:solidFill>
            <a:schemeClr val="tx1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074728" y="4638842"/>
            <a:ext cx="74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40 % 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5165549" y="4686784"/>
            <a:ext cx="74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15 % 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6202949" y="4686784"/>
            <a:ext cx="74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</a:t>
            </a:r>
            <a:r>
              <a:rPr lang="fr-FR" dirty="0" smtClean="0"/>
              <a:t> % 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2553368" y="3649579"/>
            <a:ext cx="175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285 mosmol/kg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5038548" y="3649579"/>
            <a:ext cx="175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285 mosmol/kg</a:t>
            </a:r>
            <a:endParaRPr lang="fr-FR" dirty="0"/>
          </a:p>
        </p:txBody>
      </p:sp>
      <p:sp>
        <p:nvSpPr>
          <p:cNvPr id="18" name="Double flèche horizontale 17"/>
          <p:cNvSpPr/>
          <p:nvPr/>
        </p:nvSpPr>
        <p:spPr>
          <a:xfrm>
            <a:off x="4551033" y="4199683"/>
            <a:ext cx="827999" cy="180771"/>
          </a:xfrm>
          <a:prstGeom prst="left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Double flèche horizontale 18"/>
          <p:cNvSpPr/>
          <p:nvPr/>
        </p:nvSpPr>
        <p:spPr>
          <a:xfrm>
            <a:off x="5732769" y="4218403"/>
            <a:ext cx="827999" cy="180771"/>
          </a:xfrm>
          <a:prstGeom prst="left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6789812" y="1376944"/>
            <a:ext cx="1896988" cy="76200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6804527" y="1443792"/>
            <a:ext cx="1882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Boissons </a:t>
            </a:r>
          </a:p>
          <a:p>
            <a:pPr algn="ctr"/>
            <a:r>
              <a:rPr lang="fr-FR" dirty="0" smtClean="0"/>
              <a:t>Perfusions</a:t>
            </a:r>
            <a:endParaRPr lang="fr-FR" dirty="0"/>
          </a:p>
        </p:txBody>
      </p:sp>
      <p:sp>
        <p:nvSpPr>
          <p:cNvPr id="22" name="Flèche à angle droit 21"/>
          <p:cNvSpPr/>
          <p:nvPr/>
        </p:nvSpPr>
        <p:spPr>
          <a:xfrm rot="10800000">
            <a:off x="6501816" y="1731207"/>
            <a:ext cx="287996" cy="815474"/>
          </a:xfrm>
          <a:prstGeom prst="bent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7271409" y="5861840"/>
            <a:ext cx="1310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Reins</a:t>
            </a:r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7241301" y="5628361"/>
            <a:ext cx="1456880" cy="76200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Flèche à angle droit 24"/>
          <p:cNvSpPr/>
          <p:nvPr/>
        </p:nvSpPr>
        <p:spPr>
          <a:xfrm rot="5400000">
            <a:off x="6660529" y="5571357"/>
            <a:ext cx="287996" cy="815474"/>
          </a:xfrm>
          <a:prstGeom prst="bent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314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600988"/>
            <a:ext cx="700087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515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Optimisation de la dialyse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Fonction myocardique</a:t>
            </a:r>
          </a:p>
          <a:p>
            <a:r>
              <a:rPr lang="fr-FR" dirty="0" err="1" smtClean="0"/>
              <a:t>Vasoréactivité</a:t>
            </a:r>
            <a:endParaRPr lang="fr-FR" dirty="0" smtClean="0"/>
          </a:p>
          <a:p>
            <a:r>
              <a:rPr lang="fr-FR" dirty="0" smtClean="0"/>
              <a:t>Volémie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6120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Optimisation de la dialyse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000090"/>
                </a:solidFill>
              </a:rPr>
              <a:t>Fonction myocardique</a:t>
            </a:r>
          </a:p>
          <a:p>
            <a:r>
              <a:rPr lang="fr-FR" dirty="0" err="1" smtClean="0"/>
              <a:t>Vasoréactivité</a:t>
            </a:r>
            <a:endParaRPr lang="fr-FR" dirty="0" smtClean="0"/>
          </a:p>
          <a:p>
            <a:r>
              <a:rPr lang="fr-FR" dirty="0" smtClean="0"/>
              <a:t>Volémie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9771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0"/>
            <a:ext cx="8253412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2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1916113"/>
            <a:ext cx="6386513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6272213"/>
            <a:ext cx="36687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riangle isocèle 1"/>
          <p:cNvSpPr/>
          <p:nvPr/>
        </p:nvSpPr>
        <p:spPr>
          <a:xfrm>
            <a:off x="7764463" y="2196374"/>
            <a:ext cx="233257" cy="194370"/>
          </a:xfrm>
          <a:prstGeom prst="triangl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 flipH="1">
            <a:off x="7764463" y="3213574"/>
            <a:ext cx="233257" cy="285075"/>
          </a:xfrm>
          <a:prstGeom prst="rect">
            <a:avLst/>
          </a:prstGeom>
          <a:solidFill>
            <a:srgbClr val="FFFFFF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8306542" y="2196374"/>
            <a:ext cx="647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Bicar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8138079" y="3213574"/>
            <a:ext cx="1005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Acétate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4754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1800225"/>
            <a:ext cx="5473700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7150"/>
            <a:ext cx="6011863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Oval 4"/>
          <p:cNvSpPr>
            <a:spLocks noChangeArrowheads="1"/>
          </p:cNvSpPr>
          <p:nvPr/>
        </p:nvSpPr>
        <p:spPr bwMode="auto">
          <a:xfrm>
            <a:off x="6516688" y="3867150"/>
            <a:ext cx="287337" cy="2159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4212" name="Text Box 5"/>
          <p:cNvSpPr txBox="1">
            <a:spLocks noChangeArrowheads="1"/>
          </p:cNvSpPr>
          <p:nvPr/>
        </p:nvSpPr>
        <p:spPr bwMode="auto">
          <a:xfrm>
            <a:off x="6948488" y="3651250"/>
            <a:ext cx="2152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>
                <a:latin typeface="Arial" charset="0"/>
              </a:rPr>
              <a:t>Mg++: 0.25 </a:t>
            </a:r>
            <a:r>
              <a:rPr lang="fr-FR" sz="1800" dirty="0" err="1">
                <a:latin typeface="Arial" charset="0"/>
              </a:rPr>
              <a:t>mmol</a:t>
            </a:r>
            <a:r>
              <a:rPr lang="fr-FR" sz="1800" dirty="0">
                <a:latin typeface="Arial" charset="0"/>
              </a:rPr>
              <a:t>/L</a:t>
            </a:r>
          </a:p>
          <a:p>
            <a:pPr eaLnBrk="1" hangingPunct="1"/>
            <a:r>
              <a:rPr lang="fr-FR" sz="1800" dirty="0">
                <a:latin typeface="Arial" charset="0"/>
              </a:rPr>
              <a:t>Ca++: 1.25 </a:t>
            </a:r>
            <a:r>
              <a:rPr lang="fr-FR" sz="1800" dirty="0" err="1">
                <a:latin typeface="Arial" charset="0"/>
              </a:rPr>
              <a:t>mmol</a:t>
            </a:r>
            <a:r>
              <a:rPr lang="fr-FR" sz="1800" dirty="0">
                <a:latin typeface="Arial" charset="0"/>
              </a:rPr>
              <a:t>/L</a:t>
            </a:r>
          </a:p>
        </p:txBody>
      </p:sp>
      <p:pic>
        <p:nvPicPr>
          <p:cNvPr id="942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0"/>
            <a:ext cx="89503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1412875"/>
            <a:ext cx="38131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472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Optimisation de la dialyse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Fonction myocardique</a:t>
            </a:r>
          </a:p>
          <a:p>
            <a:r>
              <a:rPr lang="fr-FR" b="1" dirty="0" err="1" smtClean="0">
                <a:solidFill>
                  <a:srgbClr val="000090"/>
                </a:solidFill>
              </a:rPr>
              <a:t>Vasoréactivité</a:t>
            </a:r>
            <a:endParaRPr lang="fr-FR" b="1" dirty="0" smtClean="0">
              <a:solidFill>
                <a:srgbClr val="000090"/>
              </a:solidFill>
            </a:endParaRPr>
          </a:p>
          <a:p>
            <a:r>
              <a:rPr lang="fr-FR" dirty="0" smtClean="0"/>
              <a:t>Volémie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4492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7847012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1628775"/>
            <a:ext cx="3813175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2318644"/>
            <a:ext cx="4824413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393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Optimisation de la dialyse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Fonction myocardique</a:t>
            </a:r>
          </a:p>
          <a:p>
            <a:r>
              <a:rPr lang="fr-FR" dirty="0" err="1" smtClean="0"/>
              <a:t>Vasoréactivité</a:t>
            </a:r>
            <a:endParaRPr lang="fr-FR" dirty="0" smtClean="0"/>
          </a:p>
          <a:p>
            <a:r>
              <a:rPr lang="fr-FR" b="1" dirty="0" smtClean="0">
                <a:solidFill>
                  <a:srgbClr val="000090"/>
                </a:solidFill>
              </a:rPr>
              <a:t>Volémie</a:t>
            </a:r>
            <a:endParaRPr lang="fr-FR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492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781300"/>
            <a:ext cx="6299200" cy="327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8447088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557338"/>
            <a:ext cx="376555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59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0090"/>
                </a:solidFill>
              </a:rPr>
              <a:t>Voies d’abord FAV</a:t>
            </a:r>
            <a:endParaRPr lang="fr-FR" dirty="0"/>
          </a:p>
        </p:txBody>
      </p:sp>
      <p:pic>
        <p:nvPicPr>
          <p:cNvPr id="4" name="Espace réservé du contenu 3" descr="FAV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59" b="-67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6050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94"/>
          <a:stretch/>
        </p:blipFill>
        <p:spPr bwMode="auto">
          <a:xfrm>
            <a:off x="528638" y="181411"/>
            <a:ext cx="8086725" cy="8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1282839"/>
            <a:ext cx="7976229" cy="53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6362734" y="6425451"/>
            <a:ext cx="2449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 smtClean="0"/>
              <a:t>Schortgen</a:t>
            </a:r>
            <a:r>
              <a:rPr lang="fr-FR" sz="1400" i="1" dirty="0" smtClean="0"/>
              <a:t>, </a:t>
            </a:r>
            <a:r>
              <a:rPr lang="fr-FR" sz="1400" i="1" dirty="0" err="1" smtClean="0"/>
              <a:t>Crit</a:t>
            </a:r>
            <a:r>
              <a:rPr lang="fr-FR" sz="1400" i="1" dirty="0" smtClean="0"/>
              <a:t> Care Med, 2000</a:t>
            </a:r>
            <a:endParaRPr lang="fr-FR" sz="1400" i="1" dirty="0"/>
          </a:p>
        </p:txBody>
      </p:sp>
      <p:sp>
        <p:nvSpPr>
          <p:cNvPr id="2" name="Cadre 1"/>
          <p:cNvSpPr/>
          <p:nvPr/>
        </p:nvSpPr>
        <p:spPr>
          <a:xfrm>
            <a:off x="528638" y="2763189"/>
            <a:ext cx="7976229" cy="446814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Cadre 6"/>
          <p:cNvSpPr/>
          <p:nvPr/>
        </p:nvSpPr>
        <p:spPr>
          <a:xfrm>
            <a:off x="539930" y="4067872"/>
            <a:ext cx="7976229" cy="80004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Cadre 7"/>
          <p:cNvSpPr/>
          <p:nvPr/>
        </p:nvSpPr>
        <p:spPr>
          <a:xfrm>
            <a:off x="516412" y="5208398"/>
            <a:ext cx="7976229" cy="611935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70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LA DOSE DE DIALYSE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617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73052" cy="1143000"/>
          </a:xfrm>
        </p:spPr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Clairance </a:t>
            </a:r>
            <a:endParaRPr lang="fr-FR" dirty="0">
              <a:solidFill>
                <a:srgbClr val="000090"/>
              </a:solidFill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rcRect l="-20523" r="-20523"/>
          <a:stretch>
            <a:fillRect/>
          </a:stretch>
        </p:blipFill>
        <p:spPr>
          <a:xfrm>
            <a:off x="-639010" y="1800727"/>
            <a:ext cx="8229600" cy="4525963"/>
          </a:xfrm>
        </p:spPr>
      </p:pic>
      <p:sp>
        <p:nvSpPr>
          <p:cNvPr id="7" name="ZoneTexte 6"/>
          <p:cNvSpPr txBox="1"/>
          <p:nvPr/>
        </p:nvSpPr>
        <p:spPr>
          <a:xfrm>
            <a:off x="5628106" y="661571"/>
            <a:ext cx="35158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V = eau totale</a:t>
            </a:r>
          </a:p>
          <a:p>
            <a:r>
              <a:rPr lang="fr-FR" sz="2000" dirty="0" err="1" smtClean="0"/>
              <a:t>Qs</a:t>
            </a:r>
            <a:r>
              <a:rPr lang="fr-FR" sz="2000" dirty="0" smtClean="0"/>
              <a:t> = débit sang</a:t>
            </a:r>
          </a:p>
          <a:p>
            <a:r>
              <a:rPr lang="fr-FR" sz="2000" dirty="0" err="1" smtClean="0"/>
              <a:t>Qd</a:t>
            </a:r>
            <a:r>
              <a:rPr lang="fr-FR" sz="2000" dirty="0" smtClean="0"/>
              <a:t> = débit dialysat</a:t>
            </a:r>
          </a:p>
          <a:p>
            <a:r>
              <a:rPr lang="fr-FR" sz="2000" dirty="0" err="1" smtClean="0"/>
              <a:t>Cse</a:t>
            </a:r>
            <a:r>
              <a:rPr lang="fr-FR" sz="2000" dirty="0" smtClean="0"/>
              <a:t> = concentration sanguine à l’entrée </a:t>
            </a:r>
          </a:p>
          <a:p>
            <a:r>
              <a:rPr lang="fr-FR" sz="2000" dirty="0" err="1" smtClean="0"/>
              <a:t>Cse</a:t>
            </a:r>
            <a:r>
              <a:rPr lang="fr-FR" sz="2000" dirty="0" smtClean="0"/>
              <a:t> = concentration sanguine à la sortie </a:t>
            </a:r>
          </a:p>
          <a:p>
            <a:r>
              <a:rPr lang="fr-FR" sz="2000" dirty="0" smtClean="0"/>
              <a:t>Cd = concentration dans le dialysat.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3310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 smtClean="0">
                <a:solidFill>
                  <a:srgbClr val="000090"/>
                </a:solidFill>
              </a:rPr>
              <a:t>Mesure de la clairance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600200"/>
            <a:ext cx="8556697" cy="4525963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Clairance diffusive</a:t>
            </a:r>
          </a:p>
          <a:p>
            <a:pPr marL="457200" lvl="1" indent="0">
              <a:buNone/>
            </a:pPr>
            <a:r>
              <a:rPr lang="fr-FR" dirty="0" smtClean="0"/>
              <a:t>= </a:t>
            </a:r>
            <a:r>
              <a:rPr lang="fr-FR" dirty="0" err="1" smtClean="0"/>
              <a:t>Qd</a:t>
            </a:r>
            <a:r>
              <a:rPr lang="fr-FR" dirty="0" smtClean="0"/>
              <a:t> x (Cds-Cde)/</a:t>
            </a:r>
            <a:r>
              <a:rPr lang="fr-FR" dirty="0" err="1" smtClean="0"/>
              <a:t>Cse</a:t>
            </a:r>
            <a:endParaRPr lang="fr-FR" dirty="0" smtClean="0"/>
          </a:p>
          <a:p>
            <a:pPr marL="457200" lvl="1" indent="0">
              <a:buNone/>
            </a:pPr>
            <a:r>
              <a:rPr lang="fr-FR" dirty="0" smtClean="0"/>
              <a:t>= </a:t>
            </a:r>
            <a:r>
              <a:rPr lang="fr-FR" dirty="0" err="1" smtClean="0"/>
              <a:t>Qsg</a:t>
            </a:r>
            <a:r>
              <a:rPr lang="fr-FR" dirty="0" smtClean="0"/>
              <a:t> x (</a:t>
            </a:r>
            <a:r>
              <a:rPr lang="fr-FR" dirty="0" err="1" smtClean="0"/>
              <a:t>Cse-CSs</a:t>
            </a:r>
            <a:r>
              <a:rPr lang="fr-FR" dirty="0" smtClean="0"/>
              <a:t>)/</a:t>
            </a:r>
            <a:r>
              <a:rPr lang="fr-FR" dirty="0" err="1" smtClean="0"/>
              <a:t>Cse</a:t>
            </a:r>
            <a:endParaRPr lang="fr-FR" dirty="0" smtClean="0"/>
          </a:p>
          <a:p>
            <a:pPr marL="457200" lvl="1" indent="0">
              <a:buNone/>
            </a:pPr>
            <a:r>
              <a:rPr lang="fr-FR" dirty="0" smtClean="0"/>
              <a:t>= </a:t>
            </a:r>
            <a:r>
              <a:rPr lang="fr-FR" dirty="0" err="1" smtClean="0"/>
              <a:t>Qsg</a:t>
            </a:r>
            <a:r>
              <a:rPr lang="fr-FR" dirty="0" smtClean="0"/>
              <a:t> x coefficient d’extraction</a:t>
            </a:r>
          </a:p>
          <a:p>
            <a:pPr marL="457200" lvl="1" indent="0">
              <a:buNone/>
            </a:pPr>
            <a:endParaRPr lang="fr-FR" dirty="0" smtClean="0"/>
          </a:p>
          <a:p>
            <a:r>
              <a:rPr lang="fr-FR" dirty="0" smtClean="0"/>
              <a:t>Clairance convective </a:t>
            </a:r>
          </a:p>
          <a:p>
            <a:pPr marL="457200" lvl="1" indent="0">
              <a:buNone/>
            </a:pPr>
            <a:r>
              <a:rPr lang="fr-FR" dirty="0" smtClean="0"/>
              <a:t>= </a:t>
            </a:r>
            <a:r>
              <a:rPr lang="fr-FR" dirty="0" err="1" smtClean="0"/>
              <a:t>Quf</a:t>
            </a:r>
            <a:r>
              <a:rPr lang="fr-FR" dirty="0" smtClean="0"/>
              <a:t> x </a:t>
            </a:r>
            <a:r>
              <a:rPr lang="fr-FR" dirty="0" err="1" smtClean="0"/>
              <a:t>Cse</a:t>
            </a:r>
            <a:r>
              <a:rPr lang="fr-FR" dirty="0" smtClean="0"/>
              <a:t> x coefficient de tamisage/</a:t>
            </a:r>
            <a:r>
              <a:rPr lang="fr-FR" dirty="0" err="1" smtClean="0"/>
              <a:t>Cse</a:t>
            </a:r>
            <a:endParaRPr lang="fr-FR" dirty="0" smtClean="0"/>
          </a:p>
          <a:p>
            <a:pPr marL="457200" lvl="1" indent="0">
              <a:buNone/>
            </a:pPr>
            <a:r>
              <a:rPr lang="fr-FR" dirty="0" smtClean="0"/>
              <a:t>Coefficient </a:t>
            </a:r>
            <a:r>
              <a:rPr lang="fr-FR" smtClean="0"/>
              <a:t>de tamisage </a:t>
            </a:r>
            <a:r>
              <a:rPr lang="fr-FR" dirty="0" smtClean="0"/>
              <a:t>dépend des caractéristiques de la membrane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211" y="695160"/>
            <a:ext cx="3581563" cy="389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26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Déterminants de la clairance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r-FR" dirty="0" smtClean="0">
                <a:solidFill>
                  <a:srgbClr val="000090"/>
                </a:solidFill>
              </a:rPr>
              <a:t>Hémodialyse				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 smtClean="0"/>
              <a:t>Débit sang</a:t>
            </a:r>
          </a:p>
          <a:p>
            <a:r>
              <a:rPr lang="fr-FR" dirty="0" smtClean="0"/>
              <a:t>Coefficient d’extraction</a:t>
            </a:r>
          </a:p>
          <a:p>
            <a:pPr lvl="1"/>
            <a:r>
              <a:rPr lang="fr-FR" sz="2200" dirty="0" smtClean="0"/>
              <a:t>Débit dialysat</a:t>
            </a:r>
          </a:p>
          <a:p>
            <a:pPr lvl="1"/>
            <a:r>
              <a:rPr lang="fr-FR" sz="2200" dirty="0" smtClean="0"/>
              <a:t>Surface de la membrane</a:t>
            </a:r>
          </a:p>
          <a:p>
            <a:pPr lvl="1"/>
            <a:r>
              <a:rPr lang="fr-FR" sz="2200" dirty="0" smtClean="0"/>
              <a:t>Perméabilité de la membrane	</a:t>
            </a:r>
            <a:endParaRPr lang="fr-FR" sz="2200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fr-FR" dirty="0" smtClean="0">
                <a:solidFill>
                  <a:srgbClr val="000090"/>
                </a:solidFill>
              </a:rPr>
              <a:t>Convection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FR" dirty="0" smtClean="0"/>
              <a:t>Débit de convection</a:t>
            </a:r>
          </a:p>
          <a:p>
            <a:r>
              <a:rPr lang="fr-FR" dirty="0" smtClean="0"/>
              <a:t>Coefficient de tamisage</a:t>
            </a:r>
          </a:p>
          <a:p>
            <a:pPr lvl="1"/>
            <a:r>
              <a:rPr lang="fr-FR" sz="2200" dirty="0" smtClean="0"/>
              <a:t>Perméabilité de la membrane</a:t>
            </a:r>
          </a:p>
          <a:p>
            <a:pPr lvl="1"/>
            <a:r>
              <a:rPr lang="fr-FR" sz="2200" dirty="0" smtClean="0"/>
              <a:t>Surface de la membrane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1900179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rgbClr val="000090"/>
                </a:solidFill>
              </a:rPr>
              <a:t>Dose de dialyse en discontinu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5080"/>
          </a:xfrm>
        </p:spPr>
        <p:txBody>
          <a:bodyPr>
            <a:normAutofit lnSpcReduction="10000"/>
          </a:bodyPr>
          <a:lstStyle/>
          <a:p>
            <a:r>
              <a:rPr lang="fr-FR" b="1" dirty="0" err="1" smtClean="0">
                <a:solidFill>
                  <a:srgbClr val="000090"/>
                </a:solidFill>
              </a:rPr>
              <a:t>Kt</a:t>
            </a:r>
            <a:r>
              <a:rPr lang="fr-FR" b="1" dirty="0" smtClean="0">
                <a:solidFill>
                  <a:srgbClr val="000090"/>
                </a:solidFill>
              </a:rPr>
              <a:t>/V &gt; 3,9 par semaine ou &gt; 1,3/séance</a:t>
            </a:r>
          </a:p>
          <a:p>
            <a:pPr lvl="1"/>
            <a:r>
              <a:rPr lang="fr-FR" dirty="0" err="1" smtClean="0"/>
              <a:t>t</a:t>
            </a:r>
            <a:r>
              <a:rPr lang="fr-FR" dirty="0" smtClean="0"/>
              <a:t> : temps de dialyse</a:t>
            </a:r>
          </a:p>
          <a:p>
            <a:pPr lvl="1"/>
            <a:r>
              <a:rPr lang="fr-FR" dirty="0" smtClean="0"/>
              <a:t>V : volume de distribution de l’urée (55 % du poids)</a:t>
            </a:r>
          </a:p>
          <a:p>
            <a:pPr lvl="1"/>
            <a:r>
              <a:rPr lang="fr-FR" dirty="0" smtClean="0"/>
              <a:t>K : clairance de l’urée (60% du débit sang si débit dialysat = 500ml/min)</a:t>
            </a:r>
          </a:p>
          <a:p>
            <a:r>
              <a:rPr lang="fr-FR" b="1" dirty="0">
                <a:solidFill>
                  <a:srgbClr val="000090"/>
                </a:solidFill>
              </a:rPr>
              <a:t>A</a:t>
            </a:r>
            <a:r>
              <a:rPr lang="fr-FR" b="1" dirty="0" smtClean="0">
                <a:solidFill>
                  <a:srgbClr val="000090"/>
                </a:solidFill>
              </a:rPr>
              <a:t>u moins : </a:t>
            </a:r>
          </a:p>
          <a:p>
            <a:pPr lvl="1"/>
            <a:r>
              <a:rPr lang="fr-FR" dirty="0" smtClean="0"/>
              <a:t>3 séances de 4h </a:t>
            </a:r>
          </a:p>
          <a:p>
            <a:pPr lvl="1"/>
            <a:r>
              <a:rPr lang="fr-FR" dirty="0" smtClean="0"/>
              <a:t>débit sang &gt; 200 mL/min </a:t>
            </a:r>
          </a:p>
          <a:p>
            <a:pPr lvl="1"/>
            <a:r>
              <a:rPr lang="fr-FR" dirty="0" smtClean="0"/>
              <a:t>débit dialysat &gt; 500 mL/min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1911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rgbClr val="000090"/>
                </a:solidFill>
              </a:rPr>
              <a:t>Dose de dialyse en discontinu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5080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rgbClr val="000090"/>
                </a:solidFill>
              </a:rPr>
              <a:t>Urée pré dialytique 20-25 mmol/L</a:t>
            </a:r>
          </a:p>
          <a:p>
            <a:r>
              <a:rPr lang="fr-FR" b="1" dirty="0">
                <a:solidFill>
                  <a:srgbClr val="000090"/>
                </a:solidFill>
              </a:rPr>
              <a:t>Taux de réduction de l’urée</a:t>
            </a:r>
          </a:p>
          <a:p>
            <a:pPr lvl="1"/>
            <a:r>
              <a:rPr lang="fr-FR" dirty="0"/>
              <a:t>TRU = 100 X (1- Urée fin/Urée début)</a:t>
            </a:r>
          </a:p>
          <a:p>
            <a:pPr lvl="1"/>
            <a:r>
              <a:rPr lang="fr-FR" dirty="0"/>
              <a:t>Objectif &gt; 65%</a:t>
            </a:r>
          </a:p>
          <a:p>
            <a:endParaRPr lang="fr-FR" b="1" dirty="0" smtClean="0">
              <a:solidFill>
                <a:srgbClr val="00009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0868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Dose de dialyse en continu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Déterminant de la dose = débit d’effluent </a:t>
            </a:r>
          </a:p>
          <a:p>
            <a:pPr lvl="1"/>
            <a:r>
              <a:rPr lang="fr-FR" dirty="0" smtClean="0"/>
              <a:t>Débit effluent = Q</a:t>
            </a:r>
            <a:r>
              <a:rPr lang="fr-FR" baseline="-25000" dirty="0" smtClean="0"/>
              <a:t>UF </a:t>
            </a:r>
            <a:r>
              <a:rPr lang="fr-FR" dirty="0" smtClean="0"/>
              <a:t>+ </a:t>
            </a:r>
            <a:r>
              <a:rPr lang="fr-FR" dirty="0" err="1" smtClean="0"/>
              <a:t>Q</a:t>
            </a:r>
            <a:r>
              <a:rPr lang="fr-FR" baseline="-25000" dirty="0" err="1" smtClean="0"/>
              <a:t>d</a:t>
            </a:r>
            <a:endParaRPr lang="fr-FR" baseline="-25000" dirty="0" smtClean="0"/>
          </a:p>
          <a:p>
            <a:r>
              <a:rPr lang="fr-FR" dirty="0" smtClean="0"/>
              <a:t>Q</a:t>
            </a:r>
            <a:r>
              <a:rPr lang="fr-FR" baseline="-25000" dirty="0" smtClean="0"/>
              <a:t>UF</a:t>
            </a:r>
            <a:r>
              <a:rPr lang="fr-FR" dirty="0" smtClean="0"/>
              <a:t> est le reflet de la clairance convective</a:t>
            </a:r>
          </a:p>
          <a:p>
            <a:r>
              <a:rPr lang="fr-FR" dirty="0" smtClean="0"/>
              <a:t>Clairance convective :</a:t>
            </a:r>
          </a:p>
          <a:p>
            <a:pPr lvl="1"/>
            <a:r>
              <a:rPr lang="fr-FR" dirty="0" smtClean="0"/>
              <a:t>Q</a:t>
            </a:r>
            <a:r>
              <a:rPr lang="fr-FR" baseline="-25000" dirty="0" smtClean="0"/>
              <a:t>UF</a:t>
            </a:r>
            <a:r>
              <a:rPr lang="fr-FR" dirty="0" smtClean="0"/>
              <a:t> x </a:t>
            </a:r>
            <a:r>
              <a:rPr lang="fr-FR" dirty="0" err="1" smtClean="0"/>
              <a:t>Cse</a:t>
            </a:r>
            <a:r>
              <a:rPr lang="fr-FR" dirty="0" smtClean="0"/>
              <a:t> x Coefficient de tamisage/</a:t>
            </a:r>
            <a:r>
              <a:rPr lang="fr-FR" dirty="0" err="1" smtClean="0"/>
              <a:t>Cse</a:t>
            </a:r>
            <a:endParaRPr lang="fr-FR" baseline="-25000" dirty="0" smtClean="0"/>
          </a:p>
          <a:p>
            <a:r>
              <a:rPr lang="fr-FR" b="1" dirty="0" smtClean="0">
                <a:solidFill>
                  <a:srgbClr val="000090"/>
                </a:solidFill>
              </a:rPr>
              <a:t>Q</a:t>
            </a:r>
            <a:r>
              <a:rPr lang="fr-FR" b="1" baseline="-25000" dirty="0" smtClean="0">
                <a:solidFill>
                  <a:srgbClr val="000090"/>
                </a:solidFill>
              </a:rPr>
              <a:t>UF</a:t>
            </a:r>
            <a:r>
              <a:rPr lang="fr-FR" b="1" dirty="0" smtClean="0">
                <a:solidFill>
                  <a:srgbClr val="000090"/>
                </a:solidFill>
              </a:rPr>
              <a:t> entre 20 et 25 </a:t>
            </a:r>
            <a:r>
              <a:rPr lang="fr-FR" b="1" dirty="0" err="1" smtClean="0">
                <a:solidFill>
                  <a:srgbClr val="000090"/>
                </a:solidFill>
              </a:rPr>
              <a:t>mL</a:t>
            </a:r>
            <a:r>
              <a:rPr lang="fr-FR" b="1" dirty="0" smtClean="0">
                <a:solidFill>
                  <a:srgbClr val="000090"/>
                </a:solidFill>
              </a:rPr>
              <a:t>/kg/h (en post)</a:t>
            </a:r>
          </a:p>
          <a:p>
            <a:r>
              <a:rPr lang="fr-FR" b="1" dirty="0" smtClean="0">
                <a:solidFill>
                  <a:srgbClr val="000090"/>
                </a:solidFill>
              </a:rPr>
              <a:t>Débit sang tel que fraction filtrée &lt; 25 %</a:t>
            </a:r>
          </a:p>
          <a:p>
            <a:pPr lvl="1"/>
            <a:r>
              <a:rPr lang="fr-FR" dirty="0" smtClean="0"/>
              <a:t>Débit sang &gt; 4 fois débit réinjection post dilution </a:t>
            </a:r>
          </a:p>
        </p:txBody>
      </p:sp>
    </p:spTree>
    <p:extLst>
      <p:ext uri="{BB962C8B-B14F-4D97-AF65-F5344CB8AC3E}">
        <p14:creationId xmlns:p14="http://schemas.microsoft.com/office/powerpoint/2010/main" val="2811166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rgbClr val="000090"/>
                </a:solidFill>
              </a:rPr>
              <a:t>35 ml/kg/h &gt; 25ml/kg/h ? </a:t>
            </a:r>
            <a:endParaRPr lang="fr-FR" dirty="0">
              <a:solidFill>
                <a:srgbClr val="000090"/>
              </a:solidFill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6966" b="-26966"/>
          <a:stretch>
            <a:fillRect/>
          </a:stretch>
        </p:blipFill>
        <p:spPr>
          <a:xfrm>
            <a:off x="457200" y="1030050"/>
            <a:ext cx="4038600" cy="4525963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4612" b="-24612"/>
          <a:stretch>
            <a:fillRect/>
          </a:stretch>
        </p:blipFill>
        <p:spPr>
          <a:xfrm>
            <a:off x="4648200" y="1417638"/>
            <a:ext cx="4038600" cy="4525963"/>
          </a:xfrm>
        </p:spPr>
      </p:pic>
      <p:sp>
        <p:nvSpPr>
          <p:cNvPr id="8" name="Espace réservé du contenu 2"/>
          <p:cNvSpPr txBox="1">
            <a:spLocks/>
          </p:cNvSpPr>
          <p:nvPr/>
        </p:nvSpPr>
        <p:spPr>
          <a:xfrm>
            <a:off x="457200" y="5149872"/>
            <a:ext cx="8229600" cy="1587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CVVH post dilution, AKI en réa</a:t>
            </a:r>
          </a:p>
          <a:p>
            <a:r>
              <a:rPr lang="fr-FR" dirty="0" smtClean="0"/>
              <a:t>Plutôt des patients chirurgicaux</a:t>
            </a:r>
          </a:p>
          <a:p>
            <a:r>
              <a:rPr lang="fr-FR" dirty="0" smtClean="0"/>
              <a:t>CJP survie à J15 de l’arrêt CVVH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143902" y="6425451"/>
            <a:ext cx="1827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 smtClean="0"/>
              <a:t>Ronco</a:t>
            </a:r>
            <a:r>
              <a:rPr lang="fr-FR" sz="1400" i="1" dirty="0" smtClean="0"/>
              <a:t>, Lancet, 2000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196421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RENAL 40 = 25 ml/kg/h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 smtClean="0"/>
              <a:t>AKI en réa</a:t>
            </a:r>
          </a:p>
          <a:p>
            <a:r>
              <a:rPr lang="fr-FR" dirty="0" smtClean="0"/>
              <a:t>CVVHDF post dilution </a:t>
            </a:r>
          </a:p>
          <a:p>
            <a:pPr marL="0" indent="0">
              <a:buNone/>
            </a:pPr>
            <a:r>
              <a:rPr lang="fr-FR" dirty="0" smtClean="0"/>
              <a:t>50% de convection et 50% de dialyse</a:t>
            </a:r>
          </a:p>
          <a:p>
            <a:r>
              <a:rPr lang="fr-FR" dirty="0" smtClean="0"/>
              <a:t>CJP : survie à J 90 </a:t>
            </a:r>
          </a:p>
          <a:p>
            <a:r>
              <a:rPr lang="fr-FR" dirty="0" smtClean="0"/>
              <a:t>Plus de troubles hydro </a:t>
            </a:r>
          </a:p>
          <a:p>
            <a:pPr marL="0" indent="0">
              <a:buNone/>
            </a:pPr>
            <a:r>
              <a:rPr lang="fr-FR" dirty="0" smtClean="0"/>
              <a:t>électrolytique et de thrombose de filtre dans groupe intensif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6457" b="-6457"/>
          <a:stretch>
            <a:fillRect/>
          </a:stretch>
        </p:blipFill>
        <p:spPr>
          <a:xfrm>
            <a:off x="4648200" y="1600200"/>
            <a:ext cx="4495800" cy="5038336"/>
          </a:xfrm>
        </p:spPr>
      </p:pic>
    </p:spTree>
    <p:extLst>
      <p:ext uri="{BB962C8B-B14F-4D97-AF65-F5344CB8AC3E}">
        <p14:creationId xmlns:p14="http://schemas.microsoft.com/office/powerpoint/2010/main" val="1283832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Voies d’abord le cathéter central</a:t>
            </a:r>
            <a:endParaRPr lang="fr-FR" dirty="0">
              <a:solidFill>
                <a:srgbClr val="000090"/>
              </a:solidFill>
            </a:endParaRPr>
          </a:p>
        </p:txBody>
      </p:sp>
      <p:pic>
        <p:nvPicPr>
          <p:cNvPr id="7" name="Image 6" descr="Capture d’écran 2014-11-26 à 18.37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382" y="2470705"/>
            <a:ext cx="5461000" cy="38735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4233858" cy="4525963"/>
          </a:xfrm>
        </p:spPr>
        <p:txBody>
          <a:bodyPr/>
          <a:lstStyle/>
          <a:p>
            <a:r>
              <a:rPr lang="fr-FR" dirty="0" smtClean="0"/>
              <a:t>Site d’insertion: </a:t>
            </a:r>
          </a:p>
          <a:p>
            <a:pPr lvl="1"/>
            <a:r>
              <a:rPr lang="fr-FR" dirty="0" smtClean="0"/>
              <a:t>Jugulaire interne droit</a:t>
            </a:r>
          </a:p>
          <a:p>
            <a:pPr lvl="1"/>
            <a:r>
              <a:rPr lang="fr-FR" dirty="0" smtClean="0"/>
              <a:t>Fémoral </a:t>
            </a:r>
            <a:r>
              <a:rPr lang="fr-FR" dirty="0" err="1" smtClean="0"/>
              <a:t>Dt</a:t>
            </a:r>
            <a:r>
              <a:rPr lang="fr-FR" dirty="0" smtClean="0"/>
              <a:t> &gt; G</a:t>
            </a:r>
          </a:p>
          <a:p>
            <a:pPr lvl="1"/>
            <a:r>
              <a:rPr lang="fr-FR" dirty="0" smtClean="0"/>
              <a:t>Jugulaire G</a:t>
            </a:r>
          </a:p>
          <a:p>
            <a:pPr lvl="1"/>
            <a:r>
              <a:rPr lang="fr-FR" dirty="0" smtClean="0"/>
              <a:t>Sous clavier </a:t>
            </a:r>
          </a:p>
          <a:p>
            <a:r>
              <a:rPr lang="fr-FR" dirty="0" smtClean="0"/>
              <a:t>Asepsie </a:t>
            </a:r>
          </a:p>
          <a:p>
            <a:r>
              <a:rPr lang="fr-FR" dirty="0" err="1" smtClean="0"/>
              <a:t>Echoguidage</a:t>
            </a:r>
            <a:endParaRPr lang="fr-FR" dirty="0" smtClean="0"/>
          </a:p>
          <a:p>
            <a:r>
              <a:rPr lang="fr-FR" dirty="0" smtClean="0"/>
              <a:t>Longueur </a:t>
            </a:r>
          </a:p>
        </p:txBody>
      </p:sp>
    </p:spTree>
    <p:extLst>
      <p:ext uri="{BB962C8B-B14F-4D97-AF65-F5344CB8AC3E}">
        <p14:creationId xmlns:p14="http://schemas.microsoft.com/office/powerpoint/2010/main" val="2271975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-779" b="-1677"/>
          <a:stretch/>
        </p:blipFill>
        <p:spPr>
          <a:xfrm>
            <a:off x="0" y="0"/>
            <a:ext cx="4878892" cy="3557069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-158" b="-46"/>
          <a:stretch/>
        </p:blipFill>
        <p:spPr>
          <a:xfrm>
            <a:off x="3673183" y="2911043"/>
            <a:ext cx="5302354" cy="3946957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78892" y="396480"/>
            <a:ext cx="4094957" cy="2203571"/>
          </a:xfrm>
        </p:spPr>
        <p:txBody>
          <a:bodyPr>
            <a:normAutofit/>
          </a:bodyPr>
          <a:lstStyle/>
          <a:p>
            <a:pPr algn="l"/>
            <a:r>
              <a:rPr lang="fr-FR" dirty="0" smtClean="0">
                <a:solidFill>
                  <a:srgbClr val="000090"/>
                </a:solidFill>
              </a:rPr>
              <a:t>VANIH  </a:t>
            </a:r>
            <a:br>
              <a:rPr lang="fr-FR" dirty="0" smtClean="0">
                <a:solidFill>
                  <a:srgbClr val="000090"/>
                </a:solidFill>
              </a:rPr>
            </a:br>
            <a:r>
              <a:rPr lang="fr-FR" dirty="0" smtClean="0">
                <a:solidFill>
                  <a:srgbClr val="000090"/>
                </a:solidFill>
              </a:rPr>
              <a:t>35 = 20 ml/kg/h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92407" y="6423754"/>
            <a:ext cx="2479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VANIH group, NEJM, 2008</a:t>
            </a:r>
            <a:endParaRPr lang="fr-FR" sz="1400" i="1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0" y="3983656"/>
            <a:ext cx="3974684" cy="1587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CVVHDF, SLED et IHD</a:t>
            </a:r>
          </a:p>
        </p:txBody>
      </p:sp>
    </p:spTree>
    <p:extLst>
      <p:ext uri="{BB962C8B-B14F-4D97-AF65-F5344CB8AC3E}">
        <p14:creationId xmlns:p14="http://schemas.microsoft.com/office/powerpoint/2010/main" val="3856579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CVVHDF &gt; CVVH ? 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63446" cy="4525963"/>
          </a:xfrm>
        </p:spPr>
        <p:txBody>
          <a:bodyPr>
            <a:normAutofit/>
          </a:bodyPr>
          <a:lstStyle/>
          <a:p>
            <a:r>
              <a:rPr lang="fr-FR" dirty="0" smtClean="0"/>
              <a:t>CVVH 25 ml/kg/h en </a:t>
            </a:r>
            <a:r>
              <a:rPr lang="fr-FR" dirty="0" err="1" smtClean="0"/>
              <a:t>prédilution</a:t>
            </a:r>
            <a:endParaRPr lang="fr-FR" dirty="0" smtClean="0"/>
          </a:p>
          <a:p>
            <a:r>
              <a:rPr lang="fr-FR" dirty="0" smtClean="0"/>
              <a:t>+/- HD 1 ou 1,5L/h</a:t>
            </a:r>
          </a:p>
          <a:p>
            <a:r>
              <a:rPr lang="fr-FR" dirty="0" smtClean="0"/>
              <a:t>AKI en réa, plus de patients médicaux</a:t>
            </a:r>
          </a:p>
          <a:p>
            <a:r>
              <a:rPr lang="fr-FR" dirty="0" smtClean="0"/>
              <a:t>CJP : survie à J28</a:t>
            </a:r>
          </a:p>
          <a:p>
            <a:r>
              <a:rPr lang="fr-FR" dirty="0" smtClean="0"/>
              <a:t>Mais doses différentes (25 ml/kg/h à 42 ml/kg/h)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7441" b="-37441"/>
          <a:stretch>
            <a:fillRect/>
          </a:stretch>
        </p:blipFill>
        <p:spPr>
          <a:xfrm>
            <a:off x="4648200" y="1198504"/>
            <a:ext cx="4038600" cy="4525963"/>
          </a:xfrm>
        </p:spPr>
      </p:pic>
      <p:sp>
        <p:nvSpPr>
          <p:cNvPr id="6" name="ZoneTexte 5"/>
          <p:cNvSpPr txBox="1"/>
          <p:nvPr/>
        </p:nvSpPr>
        <p:spPr>
          <a:xfrm>
            <a:off x="6664429" y="6425451"/>
            <a:ext cx="2479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 smtClean="0"/>
              <a:t>Saudan</a:t>
            </a:r>
            <a:r>
              <a:rPr lang="fr-FR" sz="1400" i="1" dirty="0" smtClean="0"/>
              <a:t>, </a:t>
            </a:r>
            <a:r>
              <a:rPr lang="fr-FR" sz="1400" i="1" dirty="0" err="1" smtClean="0"/>
              <a:t>Kidney</a:t>
            </a:r>
            <a:r>
              <a:rPr lang="fr-FR" sz="1400" i="1" dirty="0" smtClean="0"/>
              <a:t> Int, 2006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151537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Recommandations SRLF 2014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1317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fr-FR" b="1" dirty="0" smtClean="0"/>
              <a:t>3.1.1 </a:t>
            </a:r>
            <a:r>
              <a:rPr lang="fr-FR" b="1" dirty="0">
                <a:solidFill>
                  <a:srgbClr val="000090"/>
                </a:solidFill>
              </a:rPr>
              <a:t>Les techniques d’épuration extra-rénale continues et intermittentes, peuvent être utilisées indifféremment</a:t>
            </a:r>
            <a:r>
              <a:rPr lang="fr-FR" b="1" dirty="0"/>
              <a:t>, </a:t>
            </a:r>
            <a:r>
              <a:rPr lang="fr-FR" dirty="0"/>
              <a:t>mais en tenant compte de la disponibilité de la technique et de l’expérience de l’équipe. Accord fort</a:t>
            </a:r>
          </a:p>
          <a:p>
            <a:pPr algn="just"/>
            <a:r>
              <a:rPr lang="fr-FR" b="1" dirty="0"/>
              <a:t>3.1.2 </a:t>
            </a:r>
            <a:r>
              <a:rPr lang="fr-FR" b="1" dirty="0">
                <a:solidFill>
                  <a:srgbClr val="000090"/>
                </a:solidFill>
              </a:rPr>
              <a:t>Les techniques d’épuration extra-rénale diffusives ou convectives peuvent être utilisées indifféremment,</a:t>
            </a:r>
            <a:r>
              <a:rPr lang="fr-FR" b="1" dirty="0"/>
              <a:t> </a:t>
            </a:r>
            <a:r>
              <a:rPr lang="fr-FR" dirty="0"/>
              <a:t>mais en tenant compte de la disponibilité de la technique et de l’expérience de l’équipe. Accord fort</a:t>
            </a:r>
          </a:p>
          <a:p>
            <a:pPr algn="just"/>
            <a:r>
              <a:rPr lang="fr-FR" b="1" dirty="0" smtClean="0"/>
              <a:t>3.3.2 </a:t>
            </a:r>
            <a:r>
              <a:rPr lang="fr-FR" b="1" dirty="0">
                <a:solidFill>
                  <a:srgbClr val="000090"/>
                </a:solidFill>
              </a:rPr>
              <a:t>En EER continue, il faut probablement que la dose de dialyse minimale délivrée soit de 20 - 25 ml/kg/h d’effluent, obtenus par filtration et/ou diffusion</a:t>
            </a:r>
            <a:r>
              <a:rPr lang="fr-FR" dirty="0">
                <a:solidFill>
                  <a:srgbClr val="000090"/>
                </a:solidFill>
              </a:rPr>
              <a:t>. </a:t>
            </a:r>
            <a:r>
              <a:rPr lang="fr-FR" dirty="0"/>
              <a:t>Accord fort</a:t>
            </a:r>
          </a:p>
          <a:p>
            <a:pPr algn="just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4050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QUAND DEBUTER L’EER ? 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5355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Dialyse précoce ou tardive ? 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457200" y="1299953"/>
            <a:ext cx="4040188" cy="639762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rgbClr val="000090"/>
                </a:solidFill>
              </a:rPr>
              <a:t>Précoce 	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</p:nvPr>
        </p:nvSpPr>
        <p:spPr>
          <a:xfrm>
            <a:off x="457200" y="1951071"/>
            <a:ext cx="4040188" cy="4683125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KDIGO 2 </a:t>
            </a:r>
          </a:p>
          <a:p>
            <a:r>
              <a:rPr lang="fr-FR" dirty="0" smtClean="0"/>
              <a:t>&lt; 24h après la survenue d’une IRA dont la réversibilité semble peu probable</a:t>
            </a:r>
          </a:p>
          <a:p>
            <a:r>
              <a:rPr lang="fr-FR" dirty="0" smtClean="0"/>
              <a:t>+ : </a:t>
            </a:r>
          </a:p>
          <a:p>
            <a:pPr lvl="1"/>
            <a:r>
              <a:rPr lang="fr-FR" dirty="0" smtClean="0"/>
              <a:t>Contrôle BES</a:t>
            </a:r>
          </a:p>
          <a:p>
            <a:pPr lvl="1"/>
            <a:r>
              <a:rPr lang="fr-FR" dirty="0" smtClean="0"/>
              <a:t>Limitation du catabolisme</a:t>
            </a:r>
          </a:p>
          <a:p>
            <a:r>
              <a:rPr lang="fr-FR" dirty="0" smtClean="0"/>
              <a:t>- : </a:t>
            </a:r>
          </a:p>
          <a:p>
            <a:pPr lvl="1"/>
            <a:r>
              <a:rPr lang="fr-FR" dirty="0" smtClean="0"/>
              <a:t>Risques lié au cathéter</a:t>
            </a:r>
          </a:p>
          <a:p>
            <a:pPr lvl="1"/>
            <a:r>
              <a:rPr lang="fr-FR" dirty="0" smtClean="0"/>
              <a:t>Variation hémodynamique </a:t>
            </a:r>
          </a:p>
          <a:p>
            <a:pPr lvl="1"/>
            <a:r>
              <a:rPr lang="fr-FR" dirty="0" smtClean="0"/>
              <a:t>Hypokaliémie </a:t>
            </a:r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3"/>
          </p:nvPr>
        </p:nvSpPr>
        <p:spPr>
          <a:xfrm>
            <a:off x="4645025" y="1299953"/>
            <a:ext cx="4041775" cy="639762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rgbClr val="000090"/>
                </a:solidFill>
              </a:rPr>
              <a:t>Tardive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4"/>
          </p:nvPr>
        </p:nvSpPr>
        <p:spPr>
          <a:xfrm>
            <a:off x="4645025" y="1939715"/>
            <a:ext cx="4041775" cy="4683125"/>
          </a:xfrm>
        </p:spPr>
        <p:txBody>
          <a:bodyPr>
            <a:normAutofit/>
          </a:bodyPr>
          <a:lstStyle/>
          <a:p>
            <a:r>
              <a:rPr lang="fr-FR" dirty="0" smtClean="0"/>
              <a:t>KDIGO 3 &gt; 48h </a:t>
            </a:r>
          </a:p>
          <a:p>
            <a:r>
              <a:rPr lang="fr-FR" dirty="0" smtClean="0"/>
              <a:t>Si situation mettant en jeu le pronostic vital en lien avec l’IRA</a:t>
            </a:r>
          </a:p>
          <a:p>
            <a:r>
              <a:rPr lang="fr-FR" dirty="0" smtClean="0"/>
              <a:t>+ : </a:t>
            </a:r>
          </a:p>
          <a:p>
            <a:pPr lvl="1"/>
            <a:r>
              <a:rPr lang="fr-FR" dirty="0" smtClean="0"/>
              <a:t>Eviter le dialyse chez certains patients</a:t>
            </a:r>
          </a:p>
          <a:p>
            <a:r>
              <a:rPr lang="fr-FR" dirty="0" smtClean="0"/>
              <a:t>- : </a:t>
            </a:r>
          </a:p>
          <a:p>
            <a:pPr lvl="1"/>
            <a:r>
              <a:rPr lang="fr-FR" dirty="0" smtClean="0"/>
              <a:t>Contrôle du BES</a:t>
            </a:r>
          </a:p>
          <a:p>
            <a:pPr lvl="1"/>
            <a:r>
              <a:rPr lang="fr-FR" dirty="0" smtClean="0"/>
              <a:t>Acidose métabolique </a:t>
            </a:r>
          </a:p>
          <a:p>
            <a:pPr lvl="1"/>
            <a:r>
              <a:rPr lang="fr-FR" dirty="0" smtClean="0"/>
              <a:t>Inflammation systémique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7552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909034"/>
            <a:ext cx="8229600" cy="2206353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000090"/>
                </a:solidFill>
              </a:rPr>
              <a:t>EER Précoce ou Tardive ?</a:t>
            </a:r>
            <a:br>
              <a:rPr lang="fr-FR" b="1" dirty="0" smtClean="0">
                <a:solidFill>
                  <a:srgbClr val="000090"/>
                </a:solidFill>
              </a:rPr>
            </a:br>
            <a:r>
              <a:rPr lang="fr-FR" b="1" dirty="0" smtClean="0">
                <a:solidFill>
                  <a:srgbClr val="000090"/>
                </a:solidFill>
              </a:rPr>
              <a:t> ELAIN versus AKIKI</a:t>
            </a:r>
            <a:br>
              <a:rPr lang="fr-FR" b="1" dirty="0" smtClean="0">
                <a:solidFill>
                  <a:srgbClr val="000090"/>
                </a:solidFill>
              </a:rPr>
            </a:br>
            <a:r>
              <a:rPr lang="fr-FR" b="1" dirty="0" smtClean="0">
                <a:solidFill>
                  <a:srgbClr val="000090"/>
                </a:solidFill>
              </a:rPr>
              <a:t>Match Franco-Allemand !!!!!</a:t>
            </a:r>
            <a:br>
              <a:rPr lang="fr-FR" b="1" dirty="0" smtClean="0">
                <a:solidFill>
                  <a:srgbClr val="000090"/>
                </a:solidFill>
              </a:rPr>
            </a:br>
            <a:endParaRPr lang="fr-FR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3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0090"/>
                </a:solidFill>
              </a:rPr>
              <a:t>Quand débuter en absence de risque vital ? 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fr-FR" dirty="0" smtClean="0"/>
              <a:t>Plutôt tardivement mais pas de réponse définitive</a:t>
            </a:r>
          </a:p>
          <a:p>
            <a:pPr algn="just"/>
            <a:r>
              <a:rPr lang="fr-FR" dirty="0" smtClean="0"/>
              <a:t>Nouveau concept : l’</a:t>
            </a:r>
            <a:r>
              <a:rPr lang="fr-FR" dirty="0" err="1" smtClean="0"/>
              <a:t>hyperurémie</a:t>
            </a:r>
            <a:r>
              <a:rPr lang="fr-FR" dirty="0" smtClean="0"/>
              <a:t> permissive</a:t>
            </a:r>
          </a:p>
          <a:p>
            <a:pPr algn="just"/>
            <a:r>
              <a:rPr lang="fr-FR" dirty="0" smtClean="0"/>
              <a:t>Reste à attendre : </a:t>
            </a:r>
          </a:p>
          <a:p>
            <a:pPr lvl="1" algn="just"/>
            <a:r>
              <a:rPr lang="fr-FR" dirty="0" smtClean="0"/>
              <a:t>IDEAL ICU : </a:t>
            </a:r>
          </a:p>
          <a:p>
            <a:pPr lvl="2" algn="just"/>
            <a:r>
              <a:rPr lang="fr-FR" dirty="0" smtClean="0"/>
              <a:t>Dans les 2h après l’apparition du stade KDIGO 2 chez des patients en choc septique </a:t>
            </a:r>
          </a:p>
          <a:p>
            <a:pPr lvl="1" algn="just"/>
            <a:r>
              <a:rPr lang="fr-FR" dirty="0" smtClean="0"/>
              <a:t>STARRT AKI : </a:t>
            </a:r>
          </a:p>
          <a:p>
            <a:pPr lvl="2" algn="just"/>
            <a:r>
              <a:rPr lang="fr-FR" dirty="0" smtClean="0"/>
              <a:t>Dans les 12h après l’apparition d’une IRA KDIGO2 versus tardif (critère d’urgence ou H72)</a:t>
            </a:r>
          </a:p>
          <a:p>
            <a:pPr marL="457200" lvl="1" indent="0" algn="just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6661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Quand débuter ? 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fr-FR" dirty="0" smtClean="0"/>
              <a:t>Hyperkaliémie + signes ECG</a:t>
            </a:r>
          </a:p>
          <a:p>
            <a:pPr lvl="0"/>
            <a:r>
              <a:rPr lang="fr-FR" dirty="0" smtClean="0"/>
              <a:t>Hyperkaliémie &gt; 6 mmol/L après traitement médical</a:t>
            </a:r>
            <a:endParaRPr lang="fr-FR" dirty="0"/>
          </a:p>
          <a:p>
            <a:pPr lvl="0"/>
            <a:r>
              <a:rPr lang="fr-FR" dirty="0" smtClean="0"/>
              <a:t>Hypercalcémie + signes ECG</a:t>
            </a:r>
            <a:endParaRPr lang="fr-FR" dirty="0"/>
          </a:p>
          <a:p>
            <a:pPr lvl="0"/>
            <a:r>
              <a:rPr lang="fr-FR" dirty="0" smtClean="0"/>
              <a:t>Surcharge </a:t>
            </a:r>
            <a:r>
              <a:rPr lang="fr-FR" dirty="0"/>
              <a:t>hydro-sodée réfractaire</a:t>
            </a:r>
          </a:p>
          <a:p>
            <a:pPr lvl="0"/>
            <a:r>
              <a:rPr lang="fr-FR" dirty="0" smtClean="0">
                <a:solidFill>
                  <a:srgbClr val="FF0000"/>
                </a:solidFill>
              </a:rPr>
              <a:t>KDIGO 3 depuis au moins 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???</a:t>
            </a:r>
          </a:p>
          <a:p>
            <a:pPr lvl="0"/>
            <a:r>
              <a:rPr lang="fr-FR" dirty="0" smtClean="0"/>
              <a:t>Intoxication </a:t>
            </a:r>
            <a:r>
              <a:rPr lang="fr-FR" dirty="0"/>
              <a:t>à un toxique dialysable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861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QUAND arrêter L’EER ? 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83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Quand stopper l’EER ? 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457200" y="1582253"/>
            <a:ext cx="8229600" cy="5049400"/>
          </a:xfrm>
        </p:spPr>
        <p:txBody>
          <a:bodyPr>
            <a:normAutofit lnSpcReduction="10000"/>
          </a:bodyPr>
          <a:lstStyle/>
          <a:p>
            <a:r>
              <a:rPr lang="fr-FR" dirty="0" smtClean="0">
                <a:solidFill>
                  <a:srgbClr val="000090"/>
                </a:solidFill>
              </a:rPr>
              <a:t>KDIGO (2012) : </a:t>
            </a:r>
          </a:p>
          <a:p>
            <a:pPr lvl="1"/>
            <a:r>
              <a:rPr lang="fr-FR" dirty="0" smtClean="0"/>
              <a:t>Quand la fonction rénale récupère ou quand EER ne fait plus partie des objectifs de soins </a:t>
            </a:r>
          </a:p>
          <a:p>
            <a:r>
              <a:rPr lang="fr-FR" dirty="0" smtClean="0">
                <a:solidFill>
                  <a:srgbClr val="000090"/>
                </a:solidFill>
              </a:rPr>
              <a:t>Recommandation SRFL/ SFAR (2014) </a:t>
            </a:r>
            <a:r>
              <a:rPr lang="fr-FR" dirty="0" smtClean="0"/>
              <a:t>: ? </a:t>
            </a:r>
          </a:p>
          <a:p>
            <a:r>
              <a:rPr lang="fr-FR" dirty="0" smtClean="0">
                <a:solidFill>
                  <a:srgbClr val="000090"/>
                </a:solidFill>
              </a:rPr>
              <a:t>En pratique : </a:t>
            </a:r>
          </a:p>
          <a:p>
            <a:pPr lvl="1"/>
            <a:r>
              <a:rPr lang="fr-FR" dirty="0" smtClean="0"/>
              <a:t>Reprise de la diurèse </a:t>
            </a:r>
          </a:p>
          <a:p>
            <a:pPr lvl="1"/>
            <a:r>
              <a:rPr lang="fr-FR" dirty="0" smtClean="0"/>
              <a:t>Concentration des urines </a:t>
            </a:r>
          </a:p>
          <a:p>
            <a:pPr lvl="1"/>
            <a:r>
              <a:rPr lang="fr-FR" dirty="0" smtClean="0"/>
              <a:t>UV/P</a:t>
            </a:r>
          </a:p>
          <a:p>
            <a:pPr lvl="1"/>
            <a:r>
              <a:rPr lang="fr-FR" dirty="0" smtClean="0"/>
              <a:t>Pas d’intérêt des diurétiques pour avancer la reprise de la fonction rénale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7081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PRINCIPES </a:t>
            </a:r>
            <a:r>
              <a:rPr lang="fr-FR" dirty="0" err="1" smtClean="0">
                <a:solidFill>
                  <a:srgbClr val="000090"/>
                </a:solidFill>
              </a:rPr>
              <a:t>PHYSIQUEs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2149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000090"/>
                </a:solidFill>
              </a:rPr>
              <a:t>Conclusion</a:t>
            </a:r>
            <a:endParaRPr lang="fr-FR" b="1" dirty="0">
              <a:solidFill>
                <a:srgbClr val="00009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Continu ou discontinu</a:t>
            </a:r>
          </a:p>
          <a:p>
            <a:r>
              <a:rPr lang="fr-FR" dirty="0" smtClean="0"/>
              <a:t>Hémodialyse ou </a:t>
            </a:r>
            <a:r>
              <a:rPr lang="fr-FR" dirty="0" err="1" smtClean="0"/>
              <a:t>hémofiltration</a:t>
            </a:r>
            <a:endParaRPr lang="fr-FR" dirty="0" smtClean="0"/>
          </a:p>
          <a:p>
            <a:r>
              <a:rPr lang="fr-FR" dirty="0" smtClean="0"/>
              <a:t>Dose de dialyse (</a:t>
            </a:r>
            <a:r>
              <a:rPr lang="fr-FR" dirty="0" err="1" smtClean="0"/>
              <a:t>Kt</a:t>
            </a:r>
            <a:r>
              <a:rPr lang="fr-FR" dirty="0" smtClean="0"/>
              <a:t>/V ou Q</a:t>
            </a:r>
            <a:r>
              <a:rPr lang="fr-FR" baseline="-25000" dirty="0" smtClean="0"/>
              <a:t>UF</a:t>
            </a:r>
            <a:r>
              <a:rPr lang="fr-FR" dirty="0" smtClean="0"/>
              <a:t>)</a:t>
            </a:r>
          </a:p>
          <a:p>
            <a:r>
              <a:rPr lang="fr-FR" dirty="0" smtClean="0"/>
              <a:t>Importance de la voie d’abord</a:t>
            </a:r>
          </a:p>
          <a:p>
            <a:r>
              <a:rPr lang="fr-FR" dirty="0" smtClean="0"/>
              <a:t>Indications limitées</a:t>
            </a:r>
          </a:p>
          <a:p>
            <a:r>
              <a:rPr lang="fr-FR" dirty="0" smtClean="0"/>
              <a:t>Citrate </a:t>
            </a:r>
          </a:p>
          <a:p>
            <a:r>
              <a:rPr lang="fr-FR" dirty="0" smtClean="0"/>
              <a:t>L’avenir : </a:t>
            </a:r>
            <a:r>
              <a:rPr lang="fr-FR" b="1" dirty="0" smtClean="0">
                <a:solidFill>
                  <a:srgbClr val="FF0000"/>
                </a:solidFill>
              </a:rPr>
              <a:t>TIMING</a:t>
            </a:r>
            <a:r>
              <a:rPr lang="fr-FR" dirty="0" smtClean="0"/>
              <a:t>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6089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1814969"/>
            <a:ext cx="8229600" cy="2794266"/>
          </a:xfrm>
        </p:spPr>
        <p:txBody>
          <a:bodyPr/>
          <a:lstStyle/>
          <a:p>
            <a:r>
              <a:rPr lang="fr-FR" b="1" dirty="0" smtClean="0">
                <a:solidFill>
                  <a:srgbClr val="000090"/>
                </a:solidFill>
              </a:rPr>
              <a:t>Merci de votre attention  </a:t>
            </a:r>
            <a:endParaRPr lang="fr-FR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477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AKIKI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57200" y="1600200"/>
            <a:ext cx="8379244" cy="4525963"/>
          </a:xfrm>
        </p:spPr>
        <p:txBody>
          <a:bodyPr/>
          <a:lstStyle/>
          <a:p>
            <a:r>
              <a:rPr lang="fr-FR" dirty="0" smtClean="0"/>
              <a:t>Patients de réanimation (VM + catécholamines)</a:t>
            </a:r>
          </a:p>
          <a:p>
            <a:r>
              <a:rPr lang="fr-FR" dirty="0" smtClean="0"/>
              <a:t>KDIGO 3</a:t>
            </a:r>
          </a:p>
          <a:p>
            <a:r>
              <a:rPr lang="fr-FR" dirty="0" smtClean="0"/>
              <a:t>Bras précoce :EER dans les 6h</a:t>
            </a:r>
          </a:p>
          <a:p>
            <a:r>
              <a:rPr lang="fr-FR" dirty="0" smtClean="0"/>
              <a:t>Bras tardif : EER si anomalies biologiques et/ou </a:t>
            </a:r>
            <a:r>
              <a:rPr lang="fr-FR" dirty="0" err="1" smtClean="0"/>
              <a:t>oligo</a:t>
            </a:r>
            <a:r>
              <a:rPr lang="fr-FR" dirty="0" smtClean="0"/>
              <a:t>-anurie de plus de 72h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983881" y="6271562"/>
            <a:ext cx="1702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Gaudry, NEJM, 2016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4104157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AKIKI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8440" y="6438681"/>
            <a:ext cx="1702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/>
              <a:t>Gaudry, NEJM, 2016</a:t>
            </a:r>
            <a:endParaRPr lang="fr-FR" sz="1400" i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849" y="3347141"/>
            <a:ext cx="4839292" cy="351085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175" y="1217141"/>
            <a:ext cx="4768273" cy="334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57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ELAIN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272134" y="1123927"/>
            <a:ext cx="8414666" cy="2011537"/>
          </a:xfrm>
        </p:spPr>
        <p:txBody>
          <a:bodyPr>
            <a:normAutofit/>
          </a:bodyPr>
          <a:lstStyle/>
          <a:p>
            <a:r>
              <a:rPr lang="fr-FR" sz="2400" dirty="0" smtClean="0"/>
              <a:t>KDIGO 2</a:t>
            </a:r>
          </a:p>
          <a:p>
            <a:r>
              <a:rPr lang="fr-FR" sz="2400" dirty="0" smtClean="0"/>
              <a:t>Bras précoce :EER dans les 8h</a:t>
            </a:r>
          </a:p>
          <a:p>
            <a:r>
              <a:rPr lang="fr-FR" sz="2400" dirty="0" smtClean="0"/>
              <a:t>Bras tardif : EER si &gt; 12h KDIGO 3, indication absolue (</a:t>
            </a:r>
            <a:r>
              <a:rPr lang="fr-FR" sz="2400" dirty="0" err="1" smtClean="0"/>
              <a:t>hyperK</a:t>
            </a:r>
            <a:r>
              <a:rPr lang="fr-FR" sz="2400" dirty="0" smtClean="0"/>
              <a:t>, </a:t>
            </a:r>
            <a:r>
              <a:rPr lang="fr-FR" sz="2400" dirty="0" err="1" smtClean="0"/>
              <a:t>oligo</a:t>
            </a:r>
            <a:r>
              <a:rPr lang="fr-FR" sz="2400" dirty="0" smtClean="0"/>
              <a:t>-anurie depuis 12h, OAP)</a:t>
            </a:r>
            <a:endParaRPr lang="fr-FR" sz="2400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6466" b="-26466"/>
          <a:stretch>
            <a:fillRect/>
          </a:stretch>
        </p:blipFill>
        <p:spPr>
          <a:xfrm>
            <a:off x="272134" y="2218308"/>
            <a:ext cx="5098519" cy="5713788"/>
          </a:xfrm>
        </p:spPr>
      </p:pic>
      <p:sp>
        <p:nvSpPr>
          <p:cNvPr id="6" name="ZoneTexte 5"/>
          <p:cNvSpPr txBox="1"/>
          <p:nvPr/>
        </p:nvSpPr>
        <p:spPr>
          <a:xfrm>
            <a:off x="6392295" y="6271562"/>
            <a:ext cx="2479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 smtClean="0"/>
              <a:t>Zarbock,JAMA</a:t>
            </a:r>
            <a:r>
              <a:rPr lang="fr-FR" sz="1400" i="1" dirty="0" smtClean="0"/>
              <a:t>, 2016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48704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06" r="-23706"/>
          <a:stretch>
            <a:fillRect/>
          </a:stretch>
        </p:blipFill>
        <p:spPr bwMode="auto">
          <a:xfrm>
            <a:off x="-1495425" y="412750"/>
            <a:ext cx="11139258" cy="612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560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5414212" y="2392949"/>
            <a:ext cx="3729788" cy="3382210"/>
          </a:xfrm>
        </p:spPr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Quelle anticoagulation ? </a:t>
            </a:r>
            <a:endParaRPr lang="fr-FR" dirty="0">
              <a:solidFill>
                <a:srgbClr val="000090"/>
              </a:solidFill>
            </a:endParaRPr>
          </a:p>
        </p:txBody>
      </p:sp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996" t="-3303" r="-1107" b="3303"/>
          <a:stretch/>
        </p:blipFill>
        <p:spPr>
          <a:xfrm>
            <a:off x="166422" y="0"/>
            <a:ext cx="6602088" cy="6858000"/>
          </a:xfrm>
        </p:spPr>
      </p:pic>
    </p:spTree>
    <p:extLst>
      <p:ext uri="{BB962C8B-B14F-4D97-AF65-F5344CB8AC3E}">
        <p14:creationId xmlns:p14="http://schemas.microsoft.com/office/powerpoint/2010/main" val="3710280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90"/>
                </a:solidFill>
              </a:rPr>
              <a:t>Principes physiques</a:t>
            </a: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fr-FR" dirty="0" smtClean="0"/>
              <a:t>Eliminations des déchets du métabolisme azotés et restauration du bilan hydro-sodé à travers une membrane semi-perméable</a:t>
            </a:r>
          </a:p>
          <a:p>
            <a:r>
              <a:rPr lang="fr-FR" dirty="0" smtClean="0"/>
              <a:t>Hémodialyse par diffusion</a:t>
            </a:r>
          </a:p>
          <a:p>
            <a:r>
              <a:rPr lang="fr-FR" dirty="0" err="1" smtClean="0"/>
              <a:t>Hémofiltration</a:t>
            </a:r>
            <a:r>
              <a:rPr lang="fr-FR" dirty="0" smtClean="0"/>
              <a:t> par convection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0830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3147</TotalTime>
  <Words>2596</Words>
  <Application>Microsoft Macintosh PowerPoint</Application>
  <PresentationFormat>Présentation à l'écran (4:3)</PresentationFormat>
  <Paragraphs>528</Paragraphs>
  <Slides>86</Slides>
  <Notes>34</Notes>
  <HiddenSlides>6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86</vt:i4>
      </vt:variant>
    </vt:vector>
  </HeadingPairs>
  <TitlesOfParts>
    <vt:vector size="87" baseType="lpstr">
      <vt:lpstr>Thème Office</vt:lpstr>
      <vt:lpstr>Techniques d’ EER au cours de l’IRA en réanimation :  dose de dialyse, anticoagulation timing</vt:lpstr>
      <vt:lpstr>INDICATIONS</vt:lpstr>
      <vt:lpstr>But : remplacer le rein</vt:lpstr>
      <vt:lpstr>Indications EER en aigu </vt:lpstr>
      <vt:lpstr>VOIES D’ABORD</vt:lpstr>
      <vt:lpstr>Voies d’abord FAV</vt:lpstr>
      <vt:lpstr>Voies d’abord le cathéter central</vt:lpstr>
      <vt:lpstr>PRINCIPES PHYSIQUEs</vt:lpstr>
      <vt:lpstr>Principes physiques</vt:lpstr>
      <vt:lpstr>Diffusion</vt:lpstr>
      <vt:lpstr>Diffusion</vt:lpstr>
      <vt:lpstr>Convection</vt:lpstr>
      <vt:lpstr>Filtration</vt:lpstr>
      <vt:lpstr>Filtration</vt:lpstr>
      <vt:lpstr>Adsorption</vt:lpstr>
      <vt:lpstr>Epuration des solutés selon leur PM</vt:lpstr>
      <vt:lpstr>lA MEMBRANE</vt:lpstr>
      <vt:lpstr>Présentation PowerPoint</vt:lpstr>
      <vt:lpstr>L’ANTICOAGULATION ?</vt:lpstr>
      <vt:lpstr>Facteurs influençant la coagulation </vt:lpstr>
      <vt:lpstr>Présentation PowerPoint</vt:lpstr>
      <vt:lpstr>Présentation PowerPoint</vt:lpstr>
      <vt:lpstr>Autres options d’anticoagulation</vt:lpstr>
      <vt:lpstr>Pourquoi le citrate ? </vt:lpstr>
      <vt:lpstr>Pourquoi le citrate ? </vt:lpstr>
      <vt:lpstr>Pourquoi le citrate ? </vt:lpstr>
      <vt:lpstr>Citrate comment ça fonctionne ? </vt:lpstr>
      <vt:lpstr>Principes de l’anticoagulation régionale au Citrate</vt:lpstr>
      <vt:lpstr>Métabolisme du citrate </vt:lpstr>
      <vt:lpstr>Métabolisme du Calcium</vt:lpstr>
      <vt:lpstr>Objectifs de Calcémie</vt:lpstr>
      <vt:lpstr>Adaptation des débits de Ca et Citrate</vt:lpstr>
      <vt:lpstr>Effets indésirables du Citrate</vt:lpstr>
      <vt:lpstr>Recherche d’un surdosage en citrate </vt:lpstr>
      <vt:lpstr>Intoxication </vt:lpstr>
      <vt:lpstr>Présentation PowerPoint</vt:lpstr>
      <vt:lpstr>LE CIRCUIT</vt:lpstr>
      <vt:lpstr>Circuit d’hémodialyse</vt:lpstr>
      <vt:lpstr>CVVHD</vt:lpstr>
      <vt:lpstr>CVVHF</vt:lpstr>
      <vt:lpstr>CVVHDF</vt:lpstr>
      <vt:lpstr>Réinjection</vt:lpstr>
      <vt:lpstr>Réinjection</vt:lpstr>
      <vt:lpstr>Continu ou discontinu ? </vt:lpstr>
      <vt:lpstr>Technique continue ou discontinue ? </vt:lpstr>
      <vt:lpstr>Technique continue ou discontinue ? </vt:lpstr>
      <vt:lpstr>Que disent les recommandations ? </vt:lpstr>
      <vt:lpstr>Continu ou discontinu ? </vt:lpstr>
      <vt:lpstr>Quels paramètres pour assurer une stabilité hémodynamique ? </vt:lpstr>
      <vt:lpstr>Echanges d’eau et refilling </vt:lpstr>
      <vt:lpstr>Présentation PowerPoint</vt:lpstr>
      <vt:lpstr>Optimisation de la dialyse</vt:lpstr>
      <vt:lpstr>Optimisation de la dialyse</vt:lpstr>
      <vt:lpstr>Présentation PowerPoint</vt:lpstr>
      <vt:lpstr>Présentation PowerPoint</vt:lpstr>
      <vt:lpstr>Optimisation de la dialyse</vt:lpstr>
      <vt:lpstr>Présentation PowerPoint</vt:lpstr>
      <vt:lpstr>Optimisation de la dialyse</vt:lpstr>
      <vt:lpstr>Présentation PowerPoint</vt:lpstr>
      <vt:lpstr>Présentation PowerPoint</vt:lpstr>
      <vt:lpstr>LA DOSE DE DIALYSE</vt:lpstr>
      <vt:lpstr>Clairance </vt:lpstr>
      <vt:lpstr>Mesure de la clairance</vt:lpstr>
      <vt:lpstr>Déterminants de la clairance</vt:lpstr>
      <vt:lpstr>Dose de dialyse en discontinu</vt:lpstr>
      <vt:lpstr>Dose de dialyse en discontinu</vt:lpstr>
      <vt:lpstr>Dose de dialyse en continu</vt:lpstr>
      <vt:lpstr>35 ml/kg/h &gt; 25ml/kg/h ? </vt:lpstr>
      <vt:lpstr>RENAL 40 = 25 ml/kg/h</vt:lpstr>
      <vt:lpstr>VANIH   35 = 20 ml/kg/h</vt:lpstr>
      <vt:lpstr>CVVHDF &gt; CVVH ? </vt:lpstr>
      <vt:lpstr>Recommandations SRLF 2014</vt:lpstr>
      <vt:lpstr>QUAND DEBUTER L’EER ? </vt:lpstr>
      <vt:lpstr>Dialyse précoce ou tardive ? </vt:lpstr>
      <vt:lpstr>EER Précoce ou Tardive ?  ELAIN versus AKIKI Match Franco-Allemand !!!!! </vt:lpstr>
      <vt:lpstr>Quand débuter en absence de risque vital ? </vt:lpstr>
      <vt:lpstr>Quand débuter ? </vt:lpstr>
      <vt:lpstr>QUAND arrêter L’EER ? </vt:lpstr>
      <vt:lpstr>Quand stopper l’EER ? </vt:lpstr>
      <vt:lpstr>Conclusion</vt:lpstr>
      <vt:lpstr>Merci de votre attention  </vt:lpstr>
      <vt:lpstr>AKIKI</vt:lpstr>
      <vt:lpstr>AKIKI</vt:lpstr>
      <vt:lpstr>ELAIN</vt:lpstr>
      <vt:lpstr>Présentation PowerPoint</vt:lpstr>
      <vt:lpstr>Quelle anticoagulation ?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Epuration extra rénale</dc:title>
  <dc:creator>Alexandra MONNIER</dc:creator>
  <cp:lastModifiedBy>Julie Boisramé</cp:lastModifiedBy>
  <cp:revision>211</cp:revision>
  <dcterms:created xsi:type="dcterms:W3CDTF">2014-11-07T22:36:11Z</dcterms:created>
  <dcterms:modified xsi:type="dcterms:W3CDTF">2018-06-06T12:32:29Z</dcterms:modified>
</cp:coreProperties>
</file>