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56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4EEB31E15BCB71A014A79D0D407A18E8.tplgfr36s_3?cidTexte=JORFTEXT000036237037&amp;dateTexte=&amp;oldAction=rechJO&amp;categorieLien=id&amp;idJO=JORFCONT0000362364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Texte fondateur des </a:t>
            </a:r>
            <a:r>
              <a:rPr lang="fr-FR" dirty="0" err="1" smtClean="0"/>
              <a:t>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>
                <a:hlinkClick r:id="rId2"/>
              </a:rPr>
              <a:t>https://www.legifrance.gouv.fr/affichTexte.do;jsessionid=4EEB31E15BCB71A014A79D0D407A18E8.tplgfr36s_3?cidTexte=JORFTEXT000036237037&amp;dateTexte=&amp;</a:t>
            </a:r>
            <a:r>
              <a:rPr lang="fr-FR" u="sng" dirty="0" smtClean="0">
                <a:hlinkClick r:id="rId2"/>
              </a:rPr>
              <a:t>oldAction=rechJO&amp;categorieLien=id&amp;idJO=JORFCONT000036236427</a:t>
            </a:r>
            <a:endParaRPr lang="fr-FR" u="sng" dirty="0" smtClean="0"/>
          </a:p>
          <a:p>
            <a:endParaRPr lang="fr-FR" u="sng" dirty="0"/>
          </a:p>
          <a:p>
            <a:r>
              <a:rPr lang="fr-FR" dirty="0" smtClean="0"/>
              <a:t>Puis taper dans rechercher : DES de Médecine intensive Réanimation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66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Modalités d’enseignement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Phase socle (1 an) :</a:t>
            </a:r>
          </a:p>
          <a:p>
            <a:pPr lvl="1"/>
            <a:r>
              <a:rPr lang="fr-FR" dirty="0" smtClean="0"/>
              <a:t>Enseignement national : Congrès SRLF </a:t>
            </a:r>
            <a:r>
              <a:rPr lang="fr-FR" sz="1700" dirty="0" smtClean="0"/>
              <a:t>(16-20 janvier 2017)</a:t>
            </a:r>
          </a:p>
          <a:p>
            <a:pPr lvl="1"/>
            <a:r>
              <a:rPr lang="fr-FR" dirty="0"/>
              <a:t>Enseignement </a:t>
            </a:r>
            <a:r>
              <a:rPr lang="fr-FR" dirty="0" smtClean="0"/>
              <a:t>régional : « collé » aux séminaires DESC </a:t>
            </a:r>
            <a:r>
              <a:rPr lang="fr-FR" sz="1300" dirty="0" smtClean="0"/>
              <a:t>(4 et 5 avril, Besançon; puis 24 et 25 mai, Nancy)</a:t>
            </a:r>
          </a:p>
          <a:p>
            <a:pPr lvl="1"/>
            <a:r>
              <a:rPr lang="fr-FR" dirty="0" smtClean="0"/>
              <a:t>Enseignement local</a:t>
            </a:r>
          </a:p>
          <a:p>
            <a:pPr lvl="1"/>
            <a:r>
              <a:rPr lang="fr-FR" dirty="0" smtClean="0"/>
              <a:t>Auto-enseignement </a:t>
            </a:r>
            <a:r>
              <a:rPr lang="fr-FR" dirty="0" smtClean="0"/>
              <a:t>(à distance, personnel</a:t>
            </a:r>
            <a:r>
              <a:rPr lang="fr-FR" dirty="0" smtClean="0"/>
              <a:t>) dont SIDES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Phase d’approfondissement (3ans</a:t>
            </a:r>
            <a:r>
              <a:rPr lang="fr-FR" dirty="0" smtClean="0"/>
              <a:t>) : attention thèse d’exercice à soutenir</a:t>
            </a:r>
            <a:endParaRPr lang="fr-FR" dirty="0" smtClean="0"/>
          </a:p>
          <a:p>
            <a:r>
              <a:rPr lang="fr-FR" dirty="0" smtClean="0"/>
              <a:t>Phase de consolidation (1 an)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898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Supports d’enseignements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Supports de cours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Support de plate-forme (SIDES)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Livres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Sites Internet (Réanimation, SRLF, </a:t>
            </a:r>
            <a:r>
              <a:rPr lang="fr-FR" dirty="0" err="1" smtClean="0"/>
              <a:t>ceMIR</a:t>
            </a:r>
            <a:r>
              <a:rPr lang="fr-FR" dirty="0" smtClean="0"/>
              <a:t>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31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Organisations administratives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Universités (facultés de médecine)</a:t>
            </a:r>
          </a:p>
          <a:p>
            <a:pPr lvl="1"/>
            <a:r>
              <a:rPr lang="fr-FR" dirty="0" smtClean="0"/>
              <a:t>Coordinateurs d’enseignements : locaux (subdivision) et régionaux</a:t>
            </a:r>
          </a:p>
          <a:p>
            <a:pPr lvl="1"/>
            <a:r>
              <a:rPr lang="fr-FR" dirty="0" smtClean="0"/>
              <a:t>Place du </a:t>
            </a:r>
            <a:r>
              <a:rPr lang="fr-FR" dirty="0" err="1" smtClean="0"/>
              <a:t>ceMIR</a:t>
            </a:r>
            <a:endParaRPr lang="fr-FR" dirty="0" smtClean="0"/>
          </a:p>
          <a:p>
            <a:r>
              <a:rPr lang="fr-FR" dirty="0" smtClean="0"/>
              <a:t>Place de l’ARS : diplômes et postes (CDD, postes définitifs)</a:t>
            </a:r>
          </a:p>
          <a:p>
            <a:r>
              <a:rPr lang="fr-FR" dirty="0" smtClean="0"/>
              <a:t>CNG</a:t>
            </a:r>
          </a:p>
          <a:p>
            <a:r>
              <a:rPr lang="fr-FR" dirty="0" smtClean="0"/>
              <a:t>Ordre des Médecins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56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carte nouvelle region grand es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51007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0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pinalinfos.fr/wp-content/uploads/2016/07/Sans-ti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40147" cy="536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0336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100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Texte fondateur des DES</vt:lpstr>
      <vt:lpstr>Modalités d’enseignement</vt:lpstr>
      <vt:lpstr>Supports d’enseignements</vt:lpstr>
      <vt:lpstr>Organisations administratives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SCHNEIDER Francis</dc:creator>
  <cp:lastModifiedBy>SCHNEIDER Francis</cp:lastModifiedBy>
  <cp:revision>15</cp:revision>
  <dcterms:created xsi:type="dcterms:W3CDTF">2018-01-06T09:29:54Z</dcterms:created>
  <dcterms:modified xsi:type="dcterms:W3CDTF">2018-01-09T13:38:25Z</dcterms:modified>
</cp:coreProperties>
</file>